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71A6E9A-D087-4326-BEE0-30A765BD561B}" type="datetimeFigureOut">
              <a:rPr lang="lv-LV" smtClean="0"/>
              <a:t>2015.04.24.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F05487-3B81-4FB0-9E8A-548C2B36CB99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9265" y="4365104"/>
            <a:ext cx="8424936" cy="2123658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rect">
              <a:fillToRect l="50000" t="50000" r="50000" b="50000"/>
            </a:path>
            <a:tileRect/>
          </a:gradFill>
          <a:ln w="63500" cmpd="dbl">
            <a:solidFill>
              <a:srgbClr val="FF0000"/>
            </a:solidFill>
            <a:prstDash val="sysDash"/>
          </a:ln>
          <a:effectLst>
            <a:glow rad="381000">
              <a:schemeClr val="accent3">
                <a:satMod val="175000"/>
                <a:alpha val="79000"/>
              </a:schemeClr>
            </a:glow>
            <a:innerShdw blurRad="254000" dist="50800" dir="5400000">
              <a:srgbClr val="92D050"/>
            </a:innerShdw>
            <a:softEdge rad="127000"/>
          </a:effectLst>
          <a:scene3d>
            <a:camera prst="perspectiveRelaxedModerately"/>
            <a:lightRig rig="freezing" dir="t"/>
          </a:scene3d>
          <a:sp3d extrusionH="76200">
            <a:extrusionClr>
              <a:srgbClr val="FFFF00"/>
            </a:extrusionClr>
          </a:sp3d>
        </p:spPr>
        <p:txBody>
          <a:bodyPr wrap="square" lIns="91440" tIns="45720" rIns="91440" bIns="45720">
            <a:spAutoFit/>
            <a:sp3d extrusionH="88900" contourW="19050" prstMaterial="softEdge">
              <a:bevelT w="38100" h="38100"/>
              <a:bevelB w="38100" h="38100" prst="angle"/>
            </a:sp3d>
          </a:bodyPr>
          <a:lstStyle/>
          <a:p>
            <a:pPr algn="ctr"/>
            <a:r>
              <a:rPr lang="lv-LV" sz="6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0000">
                        <a:lumMod val="23000"/>
                      </a:srgbClr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GUDRS? </a:t>
            </a:r>
          </a:p>
          <a:p>
            <a:pPr algn="ctr"/>
            <a:r>
              <a:rPr lang="lv-LV" sz="6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0">
                      <a:srgbClr val="FF0000">
                        <a:lumMod val="23000"/>
                      </a:srgbClr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VĒL GUDRĀKS!</a:t>
            </a:r>
            <a:endParaRPr lang="en-US" sz="66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0">
                    <a:srgbClr val="FF0000">
                      <a:lumMod val="23000"/>
                    </a:srgbClr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521" y="0"/>
            <a:ext cx="3816424" cy="1700808"/>
          </a:xfrm>
          <a:prstGeom prst="roundRect">
            <a:avLst>
              <a:gd name="adj" fmla="val 42807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-267" y="1412776"/>
            <a:ext cx="9144000" cy="996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lv-LV" sz="1600" b="1" dirty="0" smtClean="0">
                <a:latin typeface="Arial Black" pitchFamily="34" charset="0"/>
              </a:rPr>
              <a:t>MEKLĒJAM GUDRO UN VĒL GUDRĀKO BABĪTES VIDUSSKOLAS SKOLĒNU</a:t>
            </a:r>
            <a:r>
              <a:rPr lang="lv-LV" dirty="0" smtClean="0"/>
              <a:t>!</a:t>
            </a:r>
          </a:p>
          <a:p>
            <a:pPr algn="ctr">
              <a:lnSpc>
                <a:spcPct val="150000"/>
              </a:lnSpc>
            </a:pPr>
            <a:r>
              <a:rPr lang="lv-LV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VARBŪT  TAS  ESI  TIEŠI  TU?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67" y="2389798"/>
            <a:ext cx="914426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lv-LV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NĀC UN IZMĒĢINI SPĒKUS: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lv-LV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ATLASES KĀRTA</a:t>
            </a:r>
            <a:r>
              <a:rPr lang="lv-LV" b="1" dirty="0" smtClean="0">
                <a:latin typeface="Bookman Old Style" pitchFamily="18" charset="0"/>
              </a:rPr>
              <a:t> (5.-9. klasēm) – </a:t>
            </a:r>
            <a:r>
              <a:rPr lang="lv-LV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28. aprīlī</a:t>
            </a:r>
            <a:r>
              <a:rPr lang="lv-LV" b="1" dirty="0" smtClean="0">
                <a:latin typeface="Bookman Old Style" pitchFamily="18" charset="0"/>
              </a:rPr>
              <a:t> no pulksten 14.30 līdz 16.30 336. kabinetā,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lv-LV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TĀLĀKA INFORMĀCIJA PUSFINĀLA </a:t>
            </a:r>
            <a:r>
              <a:rPr lang="lv-LV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DALĪBNIEKIEM</a:t>
            </a:r>
            <a:r>
              <a:rPr lang="lv-LV" b="1" dirty="0" smtClean="0">
                <a:latin typeface="Bookman Old Style" pitchFamily="18" charset="0"/>
              </a:rPr>
              <a:t> – tiks ievietota skolas mājas lapā.</a:t>
            </a:r>
            <a:endParaRPr lang="lv-LV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57914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58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DELL-3B</dc:creator>
  <cp:lastModifiedBy>DELL-3B</cp:lastModifiedBy>
  <cp:revision>10</cp:revision>
  <cp:lastPrinted>2015-04-24T05:07:26Z</cp:lastPrinted>
  <dcterms:created xsi:type="dcterms:W3CDTF">2015-04-22T12:56:35Z</dcterms:created>
  <dcterms:modified xsi:type="dcterms:W3CDTF">2015-04-24T05:07:34Z</dcterms:modified>
</cp:coreProperties>
</file>