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lv-L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-282" y="-13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15B128-960C-4F01-BCDA-CD02BC18E6E2}" type="datetimeFigureOut">
              <a:rPr lang="lv-LV" smtClean="0"/>
              <a:t>2015.05.09.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E5516C-14A0-419A-9FED-93849981B13D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64715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15B128-960C-4F01-BCDA-CD02BC18E6E2}" type="datetimeFigureOut">
              <a:rPr lang="lv-LV" smtClean="0"/>
              <a:t>2015.05.09.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E5516C-14A0-419A-9FED-93849981B13D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5992006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15B128-960C-4F01-BCDA-CD02BC18E6E2}" type="datetimeFigureOut">
              <a:rPr lang="lv-LV" smtClean="0"/>
              <a:t>2015.05.09.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E5516C-14A0-419A-9FED-93849981B13D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9995648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15B128-960C-4F01-BCDA-CD02BC18E6E2}" type="datetimeFigureOut">
              <a:rPr lang="lv-LV" smtClean="0"/>
              <a:t>2015.05.09.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E5516C-14A0-419A-9FED-93849981B13D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98797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15B128-960C-4F01-BCDA-CD02BC18E6E2}" type="datetimeFigureOut">
              <a:rPr lang="lv-LV" smtClean="0"/>
              <a:t>2015.05.09.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E5516C-14A0-419A-9FED-93849981B13D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2078871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15B128-960C-4F01-BCDA-CD02BC18E6E2}" type="datetimeFigureOut">
              <a:rPr lang="lv-LV" smtClean="0"/>
              <a:t>2015.05.09.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E5516C-14A0-419A-9FED-93849981B13D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406683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15B128-960C-4F01-BCDA-CD02BC18E6E2}" type="datetimeFigureOut">
              <a:rPr lang="lv-LV" smtClean="0"/>
              <a:t>2015.05.09.</a:t>
            </a:fld>
            <a:endParaRPr lang="lv-LV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E5516C-14A0-419A-9FED-93849981B13D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6147942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15B128-960C-4F01-BCDA-CD02BC18E6E2}" type="datetimeFigureOut">
              <a:rPr lang="lv-LV" smtClean="0"/>
              <a:t>2015.05.09.</a:t>
            </a:fld>
            <a:endParaRPr lang="lv-LV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E5516C-14A0-419A-9FED-93849981B13D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9876608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15B128-960C-4F01-BCDA-CD02BC18E6E2}" type="datetimeFigureOut">
              <a:rPr lang="lv-LV" smtClean="0"/>
              <a:t>2015.05.09.</a:t>
            </a:fld>
            <a:endParaRPr lang="lv-LV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E5516C-14A0-419A-9FED-93849981B13D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7585622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15B128-960C-4F01-BCDA-CD02BC18E6E2}" type="datetimeFigureOut">
              <a:rPr lang="lv-LV" smtClean="0"/>
              <a:t>2015.05.09.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E5516C-14A0-419A-9FED-93849981B13D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1603574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lv-LV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15B128-960C-4F01-BCDA-CD02BC18E6E2}" type="datetimeFigureOut">
              <a:rPr lang="lv-LV" smtClean="0"/>
              <a:t>2015.05.09.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E5516C-14A0-419A-9FED-93849981B13D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8398540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15B128-960C-4F01-BCDA-CD02BC18E6E2}" type="datetimeFigureOut">
              <a:rPr lang="lv-LV" smtClean="0"/>
              <a:t>2015.05.09.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E5516C-14A0-419A-9FED-93849981B13D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5788751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v-L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" y="0"/>
            <a:ext cx="9144000" cy="6858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Rectangle 4"/>
          <p:cNvSpPr/>
          <p:nvPr/>
        </p:nvSpPr>
        <p:spPr>
          <a:xfrm>
            <a:off x="6191" y="36089"/>
            <a:ext cx="6830267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lv-LV" sz="4800" b="1" i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Futura XBlk TL" panose="020B0A03020204020204" pitchFamily="34" charset="0"/>
              </a:rPr>
              <a:t>HEI, VIDUSSKOLĒNI!</a:t>
            </a:r>
            <a:endParaRPr lang="en-US" sz="4800" b="1" i="1" cap="none" spc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Futura XBlk TL" panose="020B0A03020204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" y="848129"/>
            <a:ext cx="914399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lv-LV" sz="3200" dirty="0" smtClean="0">
                <a:ln w="25400" cap="rnd">
                  <a:solidFill>
                    <a:srgbClr val="FFFF00"/>
                  </a:solidFill>
                  <a:bevel/>
                </a:ln>
                <a:solidFill>
                  <a:srgbClr val="FF3300"/>
                </a:solidFill>
                <a:latin typeface="Futura XBlk TL" panose="020B0A03020204020204" pitchFamily="34" charset="0"/>
              </a:rPr>
              <a:t>CEĻOJOŠĀ KAUSA IZCĪŅA TURPINĀS!</a:t>
            </a:r>
          </a:p>
          <a:p>
            <a:pPr algn="ctr">
              <a:lnSpc>
                <a:spcPct val="150000"/>
              </a:lnSpc>
            </a:pPr>
            <a:r>
              <a:rPr lang="lv-LV" sz="3200" dirty="0" smtClean="0">
                <a:ln w="25400" cap="rnd">
                  <a:solidFill>
                    <a:srgbClr val="FFFF00"/>
                  </a:solidFill>
                  <a:bevel/>
                </a:ln>
                <a:solidFill>
                  <a:srgbClr val="FF3300"/>
                </a:solidFill>
                <a:latin typeface="Futura XBlk TL" panose="020B0A03020204020204" pitchFamily="34" charset="0"/>
              </a:rPr>
              <a:t>JŪSU REIZE MĒROTIES SPĒKIEM, </a:t>
            </a:r>
          </a:p>
          <a:p>
            <a:pPr algn="ctr">
              <a:lnSpc>
                <a:spcPct val="150000"/>
              </a:lnSpc>
            </a:pPr>
            <a:r>
              <a:rPr lang="lv-LV" sz="3200" dirty="0" smtClean="0">
                <a:ln w="25400" cap="rnd">
                  <a:solidFill>
                    <a:srgbClr val="FFFF00"/>
                  </a:solidFill>
                  <a:bevel/>
                </a:ln>
                <a:solidFill>
                  <a:srgbClr val="FF3300"/>
                </a:solidFill>
                <a:latin typeface="Futura XBlk TL" panose="020B0A03020204020204" pitchFamily="34" charset="0"/>
              </a:rPr>
              <a:t>10. un 11. klase!</a:t>
            </a:r>
            <a:endParaRPr lang="lv-LV" sz="3200" dirty="0">
              <a:ln w="25400" cap="rnd">
                <a:solidFill>
                  <a:srgbClr val="FFFF00"/>
                </a:solidFill>
                <a:bevel/>
              </a:ln>
              <a:solidFill>
                <a:srgbClr val="FF3300"/>
              </a:solidFill>
              <a:latin typeface="Futura XBlk TL" panose="020B0A0302020402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51520" y="3068960"/>
            <a:ext cx="8640960" cy="32932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lv-LV" sz="3200" dirty="0" smtClean="0">
                <a:ln w="25400" cap="rnd" cmpd="sng">
                  <a:solidFill>
                    <a:srgbClr val="FF0000"/>
                  </a:solidFill>
                  <a:bevel/>
                </a:ln>
                <a:solidFill>
                  <a:srgbClr val="FFFF00"/>
                </a:solidFill>
                <a:latin typeface="Futura XBlk TL" panose="020B0A03020204020204" pitchFamily="34" charset="0"/>
              </a:rPr>
              <a:t>Sacensības:</a:t>
            </a:r>
          </a:p>
          <a:p>
            <a:r>
              <a:rPr lang="lv-LV" sz="3200" dirty="0" smtClean="0">
                <a:ln w="25400" cap="rnd" cmpd="sng">
                  <a:solidFill>
                    <a:srgbClr val="FF0000"/>
                  </a:solidFill>
                  <a:bevel/>
                </a:ln>
                <a:solidFill>
                  <a:srgbClr val="FFFF00"/>
                </a:solidFill>
                <a:latin typeface="Futura XBlk TL" panose="020B0A03020204020204" pitchFamily="34" charset="0"/>
              </a:rPr>
              <a:t>13. maijā plkst. 14.20 – Ūdens polo</a:t>
            </a:r>
          </a:p>
          <a:p>
            <a:r>
              <a:rPr lang="lv-LV" sz="3200" dirty="0" smtClean="0">
                <a:ln w="25400" cap="rnd" cmpd="sng">
                  <a:solidFill>
                    <a:srgbClr val="FF0000"/>
                  </a:solidFill>
                  <a:bevel/>
                </a:ln>
                <a:solidFill>
                  <a:srgbClr val="FFFF00"/>
                </a:solidFill>
                <a:latin typeface="Futura XBlk TL" panose="020B0A03020204020204" pitchFamily="34" charset="0"/>
              </a:rPr>
              <a:t>14. maijā plkst. 15.00 – Futbols</a:t>
            </a:r>
          </a:p>
          <a:p>
            <a:r>
              <a:rPr lang="lv-LV" sz="3200" dirty="0" smtClean="0">
                <a:ln w="25400" cap="rnd" cmpd="sng">
                  <a:solidFill>
                    <a:srgbClr val="FF0000"/>
                  </a:solidFill>
                  <a:bevel/>
                </a:ln>
                <a:solidFill>
                  <a:srgbClr val="FFFF00"/>
                </a:solidFill>
                <a:latin typeface="Futura XBlk TL" panose="020B0A03020204020204" pitchFamily="34" charset="0"/>
              </a:rPr>
              <a:t>15. maijā plkst. 15.00 – Basketbols</a:t>
            </a:r>
          </a:p>
          <a:p>
            <a:pPr algn="ctr"/>
            <a:endParaRPr lang="lv-LV" sz="2000" dirty="0">
              <a:ln w="15875" cap="rnd" cmpd="sng">
                <a:solidFill>
                  <a:srgbClr val="FF0000"/>
                </a:solidFill>
                <a:bevel/>
              </a:ln>
              <a:solidFill>
                <a:srgbClr val="FFFF00"/>
              </a:solidFill>
              <a:latin typeface="Futura XBlk TL" panose="020B0A0302020402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lv-LV" sz="2000" dirty="0" smtClean="0">
                <a:ln w="15875" cap="rnd" cmpd="sng">
                  <a:solidFill>
                    <a:srgbClr val="FF0000"/>
                  </a:solidFill>
                  <a:bevel/>
                </a:ln>
                <a:solidFill>
                  <a:srgbClr val="FFFF00"/>
                </a:solidFill>
                <a:latin typeface="Futura XBlk TL" panose="020B0A03020204020204" pitchFamily="34" charset="0"/>
              </a:rPr>
              <a:t>Atcerieties – komandā jāspēlē vismaz vienai meitenei, </a:t>
            </a:r>
          </a:p>
          <a:p>
            <a:pPr algn="ctr">
              <a:lnSpc>
                <a:spcPct val="150000"/>
              </a:lnSpc>
            </a:pPr>
            <a:r>
              <a:rPr lang="lv-LV" sz="2000" dirty="0" smtClean="0">
                <a:ln w="15875" cap="rnd" cmpd="sng">
                  <a:solidFill>
                    <a:srgbClr val="FF0000"/>
                  </a:solidFill>
                  <a:bevel/>
                </a:ln>
                <a:solidFill>
                  <a:srgbClr val="FFFF00"/>
                </a:solidFill>
                <a:latin typeface="Futura XBlk TL" panose="020B0A03020204020204" pitchFamily="34" charset="0"/>
              </a:rPr>
              <a:t>par </a:t>
            </a:r>
            <a:r>
              <a:rPr lang="lv-LV" sz="2000" dirty="0" err="1" smtClean="0">
                <a:ln w="15875" cap="rnd" cmpd="sng">
                  <a:solidFill>
                    <a:srgbClr val="FF0000"/>
                  </a:solidFill>
                  <a:bevel/>
                </a:ln>
                <a:solidFill>
                  <a:srgbClr val="FFFF00"/>
                </a:solidFill>
                <a:latin typeface="Futura XBlk TL" panose="020B0A03020204020204" pitchFamily="34" charset="0"/>
              </a:rPr>
              <a:t>pārejo</a:t>
            </a:r>
            <a:r>
              <a:rPr lang="lv-LV" sz="2000" dirty="0" smtClean="0">
                <a:ln w="15875" cap="rnd" cmpd="sng">
                  <a:solidFill>
                    <a:srgbClr val="FF0000"/>
                  </a:solidFill>
                  <a:bevel/>
                </a:ln>
                <a:solidFill>
                  <a:srgbClr val="FFFF00"/>
                </a:solidFill>
                <a:latin typeface="Futura XBlk TL" panose="020B0A03020204020204" pitchFamily="34" charset="0"/>
              </a:rPr>
              <a:t> – nolikumā, </a:t>
            </a:r>
            <a:r>
              <a:rPr lang="lv-LV" sz="2000" dirty="0" err="1" smtClean="0">
                <a:ln w="15875" cap="rnd" cmpd="sng">
                  <a:solidFill>
                    <a:srgbClr val="FF0000"/>
                  </a:solidFill>
                  <a:bevel/>
                </a:ln>
                <a:solidFill>
                  <a:srgbClr val="FFFF00"/>
                </a:solidFill>
                <a:latin typeface="Futura XBlk TL" panose="020B0A03020204020204" pitchFamily="34" charset="0"/>
              </a:rPr>
              <a:t>www.babitesvidusskola.lv</a:t>
            </a:r>
            <a:endParaRPr lang="lv-LV" sz="2000" dirty="0">
              <a:ln w="15875" cap="rnd" cmpd="sng">
                <a:solidFill>
                  <a:srgbClr val="FF0000"/>
                </a:solidFill>
                <a:bevel/>
              </a:ln>
              <a:solidFill>
                <a:srgbClr val="FFFF00"/>
              </a:solidFill>
              <a:latin typeface="Futura XBlk TL" panose="020B0A030202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24677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62</Words>
  <Application>Microsoft Office PowerPoint</Application>
  <PresentationFormat>On-screen Show (4:3)</PresentationFormat>
  <Paragraphs>11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Elriva</dc:creator>
  <cp:lastModifiedBy>Elriva</cp:lastModifiedBy>
  <cp:revision>2</cp:revision>
  <dcterms:created xsi:type="dcterms:W3CDTF">2015-05-09T20:07:45Z</dcterms:created>
  <dcterms:modified xsi:type="dcterms:W3CDTF">2015-05-09T20:20:18Z</dcterms:modified>
</cp:coreProperties>
</file>