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6" r:id="rId18"/>
  </p:sldIdLst>
  <p:sldSz cx="9144000" cy="6858000" type="screen4x3"/>
  <p:notesSz cx="6797675" cy="9928225"/>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Vidējs stils 2 - izcēlum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Vidējs stils 2 - izcēlum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543" autoAdjust="0"/>
    <p:restoredTop sz="94652" autoAdjust="0"/>
  </p:normalViewPr>
  <p:slideViewPr>
    <p:cSldViewPr>
      <p:cViewPr varScale="1">
        <p:scale>
          <a:sx n="110" d="100"/>
          <a:sy n="110" d="100"/>
        </p:scale>
        <p:origin x="-170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pPr>
              <a:defRPr/>
            </a:pPr>
            <a:endParaRPr lang="lv-LV"/>
          </a:p>
        </p:txBody>
      </p:sp>
      <p:sp>
        <p:nvSpPr>
          <p:cNvPr id="3" name="Datuma vietturis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pPr>
              <a:defRPr/>
            </a:pPr>
            <a:fld id="{06BF3B44-821D-471C-B782-DB7207428EB6}" type="datetimeFigureOut">
              <a:rPr lang="lv-LV"/>
              <a:pPr>
                <a:defRPr/>
              </a:pPr>
              <a:t>16.01.2017.</a:t>
            </a:fld>
            <a:endParaRPr lang="lv-LV"/>
          </a:p>
        </p:txBody>
      </p:sp>
      <p:sp>
        <p:nvSpPr>
          <p:cNvPr id="4" name="Kājenes vietturis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pPr>
              <a:defRPr/>
            </a:pPr>
            <a:endParaRPr lang="lv-LV"/>
          </a:p>
        </p:txBody>
      </p:sp>
      <p:sp>
        <p:nvSpPr>
          <p:cNvPr id="5" name="Slaida numura vietturis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pPr>
              <a:defRPr/>
            </a:pPr>
            <a:fld id="{E8140A0D-3501-4AAF-A23A-56DB7FAE8CD4}" type="slidenum">
              <a:rPr lang="lv-LV"/>
              <a:pPr>
                <a:defRPr/>
              </a:pPr>
              <a:t>‹#›</a:t>
            </a:fld>
            <a:endParaRPr lang="lv-LV"/>
          </a:p>
        </p:txBody>
      </p:sp>
    </p:spTree>
    <p:extLst>
      <p:ext uri="{BB962C8B-B14F-4D97-AF65-F5344CB8AC3E}">
        <p14:creationId xmlns:p14="http://schemas.microsoft.com/office/powerpoint/2010/main" val="17508938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pPr>
              <a:defRPr/>
            </a:pPr>
            <a:endParaRPr lang="lv-LV"/>
          </a:p>
        </p:txBody>
      </p:sp>
      <p:sp>
        <p:nvSpPr>
          <p:cNvPr id="3" name="Datuma vietturis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pPr>
              <a:defRPr/>
            </a:pPr>
            <a:fld id="{90601A44-E1E5-42AE-9CC5-131C7AC5EC6F}" type="datetimeFigureOut">
              <a:rPr lang="lv-LV"/>
              <a:pPr>
                <a:defRPr/>
              </a:pPr>
              <a:t>16.01.2017.</a:t>
            </a:fld>
            <a:endParaRPr lang="lv-LV"/>
          </a:p>
        </p:txBody>
      </p:sp>
      <p:sp>
        <p:nvSpPr>
          <p:cNvPr id="4" name="Slaida attēla vietturi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lv-LV" noProof="0" smtClean="0"/>
          </a:p>
        </p:txBody>
      </p:sp>
      <p:sp>
        <p:nvSpPr>
          <p:cNvPr id="5" name="Piezīmju vietturis 4"/>
          <p:cNvSpPr>
            <a:spLocks noGrp="1"/>
          </p:cNvSpPr>
          <p:nvPr>
            <p:ph type="body" sz="quarter" idx="3"/>
          </p:nvPr>
        </p:nvSpPr>
        <p:spPr>
          <a:xfrm>
            <a:off x="679450" y="4716463"/>
            <a:ext cx="5438775" cy="4467225"/>
          </a:xfrm>
          <a:prstGeom prst="rect">
            <a:avLst/>
          </a:prstGeom>
        </p:spPr>
        <p:txBody>
          <a:bodyPr vert="horz" lIns="91440" tIns="45720" rIns="91440" bIns="45720" rtlCol="0"/>
          <a:lstStyle/>
          <a:p>
            <a:pPr lvl="0"/>
            <a:r>
              <a:rPr lang="lv-LV" noProof="0" smtClean="0"/>
              <a:t>Rediģēt šablona teksta stilus</a:t>
            </a:r>
          </a:p>
          <a:p>
            <a:pPr lvl="1"/>
            <a:r>
              <a:rPr lang="lv-LV" noProof="0" smtClean="0"/>
              <a:t>Otrais līmenis</a:t>
            </a:r>
          </a:p>
          <a:p>
            <a:pPr lvl="2"/>
            <a:r>
              <a:rPr lang="lv-LV" noProof="0" smtClean="0"/>
              <a:t>Trešais līmenis</a:t>
            </a:r>
          </a:p>
          <a:p>
            <a:pPr lvl="3"/>
            <a:r>
              <a:rPr lang="lv-LV" noProof="0" smtClean="0"/>
              <a:t>Ceturtais līmenis</a:t>
            </a:r>
          </a:p>
          <a:p>
            <a:pPr lvl="4"/>
            <a:r>
              <a:rPr lang="lv-LV" noProof="0" smtClean="0"/>
              <a:t>Piektais līmenis</a:t>
            </a:r>
          </a:p>
        </p:txBody>
      </p:sp>
      <p:sp>
        <p:nvSpPr>
          <p:cNvPr id="6" name="Kājenes vietturis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pPr>
              <a:defRPr/>
            </a:pPr>
            <a:endParaRPr lang="lv-LV"/>
          </a:p>
        </p:txBody>
      </p:sp>
      <p:sp>
        <p:nvSpPr>
          <p:cNvPr id="7" name="Slaida numura vietturis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pPr>
              <a:defRPr/>
            </a:pPr>
            <a:fld id="{36563E66-FEA0-4E95-8A63-8306C35FA595}" type="slidenum">
              <a:rPr lang="lv-LV"/>
              <a:pPr>
                <a:defRPr/>
              </a:pPr>
              <a:t>‹#›</a:t>
            </a:fld>
            <a:endParaRPr lang="lv-LV"/>
          </a:p>
        </p:txBody>
      </p:sp>
    </p:spTree>
    <p:extLst>
      <p:ext uri="{BB962C8B-B14F-4D97-AF65-F5344CB8AC3E}">
        <p14:creationId xmlns:p14="http://schemas.microsoft.com/office/powerpoint/2010/main" val="372214918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aida attēla vietturi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Piezīmju vietturi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lv-LV" altLang="lv-LV" smtClean="0"/>
          </a:p>
        </p:txBody>
      </p:sp>
      <p:sp>
        <p:nvSpPr>
          <p:cNvPr id="20484" name="Slaida numura vietturis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6650C5BD-BF41-4DE9-9F45-627F4802D3C7}" type="slidenum">
              <a:rPr lang="lv-LV" altLang="lv-LV" smtClean="0">
                <a:latin typeface="Arial" charset="0"/>
              </a:rPr>
              <a:pPr eaLnBrk="1" hangingPunct="1">
                <a:spcBef>
                  <a:spcPct val="0"/>
                </a:spcBef>
              </a:pPr>
              <a:t>1</a:t>
            </a:fld>
            <a:endParaRPr lang="lv-LV" altLang="lv-LV"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2" name="Virsraksts 1"/>
          <p:cNvSpPr>
            <a:spLocks noGrp="1"/>
          </p:cNvSpPr>
          <p:nvPr>
            <p:ph type="ctrTitle"/>
          </p:nvPr>
        </p:nvSpPr>
        <p:spPr>
          <a:xfrm>
            <a:off x="685800" y="2130425"/>
            <a:ext cx="7772400" cy="1470025"/>
          </a:xfrm>
        </p:spPr>
        <p:txBody>
          <a:bodyPr/>
          <a:lstStyle/>
          <a:p>
            <a:r>
              <a:rPr lang="lv-LV" smtClean="0"/>
              <a:t>Rediģēt šablona virsraksta stilu</a:t>
            </a:r>
            <a:endParaRPr lang="lv-LV"/>
          </a:p>
        </p:txBody>
      </p:sp>
      <p:sp>
        <p:nvSpPr>
          <p:cNvPr id="3" name="Apakšvirsrakst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lv-LV" smtClean="0"/>
              <a:t>Rediģēt šablona apakšvirsraksta stilu</a:t>
            </a:r>
            <a:endParaRPr lang="lv-LV"/>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lv-LV"/>
          </a:p>
        </p:txBody>
      </p:sp>
      <p:sp>
        <p:nvSpPr>
          <p:cNvPr id="5" name="Rectangle 5"/>
          <p:cNvSpPr>
            <a:spLocks noGrp="1" noChangeArrowheads="1"/>
          </p:cNvSpPr>
          <p:nvPr>
            <p:ph type="ftr" sz="quarter" idx="11"/>
          </p:nvPr>
        </p:nvSpPr>
        <p:spPr>
          <a:ln/>
        </p:spPr>
        <p:txBody>
          <a:bodyPr/>
          <a:lstStyle>
            <a:lvl1pPr>
              <a:defRPr/>
            </a:lvl1pPr>
          </a:lstStyle>
          <a:p>
            <a:pPr>
              <a:defRPr/>
            </a:pPr>
            <a:endParaRPr lang="es-ES" altLang="lv-LV"/>
          </a:p>
        </p:txBody>
      </p:sp>
      <p:sp>
        <p:nvSpPr>
          <p:cNvPr id="6" name="Rectangle 6"/>
          <p:cNvSpPr>
            <a:spLocks noGrp="1" noChangeArrowheads="1"/>
          </p:cNvSpPr>
          <p:nvPr>
            <p:ph type="sldNum" sz="quarter" idx="12"/>
          </p:nvPr>
        </p:nvSpPr>
        <p:spPr>
          <a:ln/>
        </p:spPr>
        <p:txBody>
          <a:bodyPr/>
          <a:lstStyle>
            <a:lvl1pPr>
              <a:defRPr/>
            </a:lvl1pPr>
          </a:lstStyle>
          <a:p>
            <a:pPr>
              <a:defRPr/>
            </a:pPr>
            <a:fld id="{DA997D3F-4EAB-479F-B13C-784735CB2C36}" type="slidenum">
              <a:rPr lang="es-ES" altLang="lv-LV"/>
              <a:pPr>
                <a:defRPr/>
              </a:pPr>
              <a:t>‹#›</a:t>
            </a:fld>
            <a:endParaRPr lang="es-ES" altLang="lv-LV"/>
          </a:p>
        </p:txBody>
      </p:sp>
    </p:spTree>
    <p:extLst>
      <p:ext uri="{BB962C8B-B14F-4D97-AF65-F5344CB8AC3E}">
        <p14:creationId xmlns:p14="http://schemas.microsoft.com/office/powerpoint/2010/main" val="24313863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Vertikāls teksta vietturis 2"/>
          <p:cNvSpPr>
            <a:spLocks noGrp="1"/>
          </p:cNvSpPr>
          <p:nvPr>
            <p:ph type="body" orient="vert" idx="1"/>
          </p:nvPr>
        </p:nvSpPr>
        <p:spPr/>
        <p:txBody>
          <a:bodyPr vert="eaVert"/>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lv-LV"/>
          </a:p>
        </p:txBody>
      </p:sp>
      <p:sp>
        <p:nvSpPr>
          <p:cNvPr id="5" name="Rectangle 5"/>
          <p:cNvSpPr>
            <a:spLocks noGrp="1" noChangeArrowheads="1"/>
          </p:cNvSpPr>
          <p:nvPr>
            <p:ph type="ftr" sz="quarter" idx="11"/>
          </p:nvPr>
        </p:nvSpPr>
        <p:spPr>
          <a:ln/>
        </p:spPr>
        <p:txBody>
          <a:bodyPr/>
          <a:lstStyle>
            <a:lvl1pPr>
              <a:defRPr/>
            </a:lvl1pPr>
          </a:lstStyle>
          <a:p>
            <a:pPr>
              <a:defRPr/>
            </a:pPr>
            <a:endParaRPr lang="es-ES" altLang="lv-LV"/>
          </a:p>
        </p:txBody>
      </p:sp>
      <p:sp>
        <p:nvSpPr>
          <p:cNvPr id="6" name="Rectangle 6"/>
          <p:cNvSpPr>
            <a:spLocks noGrp="1" noChangeArrowheads="1"/>
          </p:cNvSpPr>
          <p:nvPr>
            <p:ph type="sldNum" sz="quarter" idx="12"/>
          </p:nvPr>
        </p:nvSpPr>
        <p:spPr>
          <a:ln/>
        </p:spPr>
        <p:txBody>
          <a:bodyPr/>
          <a:lstStyle>
            <a:lvl1pPr>
              <a:defRPr/>
            </a:lvl1pPr>
          </a:lstStyle>
          <a:p>
            <a:pPr>
              <a:defRPr/>
            </a:pPr>
            <a:fld id="{5BB68500-CA52-4C72-A7A6-F1929E107AF0}" type="slidenum">
              <a:rPr lang="es-ES" altLang="lv-LV"/>
              <a:pPr>
                <a:defRPr/>
              </a:pPr>
              <a:t>‹#›</a:t>
            </a:fld>
            <a:endParaRPr lang="es-ES" altLang="lv-LV"/>
          </a:p>
        </p:txBody>
      </p:sp>
    </p:spTree>
    <p:extLst>
      <p:ext uri="{BB962C8B-B14F-4D97-AF65-F5344CB8AC3E}">
        <p14:creationId xmlns:p14="http://schemas.microsoft.com/office/powerpoint/2010/main" val="809272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kāls virsraksts 1"/>
          <p:cNvSpPr>
            <a:spLocks noGrp="1"/>
          </p:cNvSpPr>
          <p:nvPr>
            <p:ph type="title" orient="vert"/>
          </p:nvPr>
        </p:nvSpPr>
        <p:spPr>
          <a:xfrm>
            <a:off x="6629400" y="274638"/>
            <a:ext cx="2057400" cy="5851525"/>
          </a:xfrm>
        </p:spPr>
        <p:txBody>
          <a:bodyPr vert="eaVert"/>
          <a:lstStyle/>
          <a:p>
            <a:r>
              <a:rPr lang="lv-LV" smtClean="0"/>
              <a:t>Rediģēt šablona virsraksta stilu</a:t>
            </a:r>
            <a:endParaRPr lang="lv-LV"/>
          </a:p>
        </p:txBody>
      </p:sp>
      <p:sp>
        <p:nvSpPr>
          <p:cNvPr id="3" name="Vertikāls teksta vietturis 2"/>
          <p:cNvSpPr>
            <a:spLocks noGrp="1"/>
          </p:cNvSpPr>
          <p:nvPr>
            <p:ph type="body" orient="vert" idx="1"/>
          </p:nvPr>
        </p:nvSpPr>
        <p:spPr>
          <a:xfrm>
            <a:off x="457200" y="274638"/>
            <a:ext cx="6019800" cy="5851525"/>
          </a:xfrm>
        </p:spPr>
        <p:txBody>
          <a:bodyPr vert="eaVert"/>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lv-LV"/>
          </a:p>
        </p:txBody>
      </p:sp>
      <p:sp>
        <p:nvSpPr>
          <p:cNvPr id="5" name="Rectangle 5"/>
          <p:cNvSpPr>
            <a:spLocks noGrp="1" noChangeArrowheads="1"/>
          </p:cNvSpPr>
          <p:nvPr>
            <p:ph type="ftr" sz="quarter" idx="11"/>
          </p:nvPr>
        </p:nvSpPr>
        <p:spPr>
          <a:ln/>
        </p:spPr>
        <p:txBody>
          <a:bodyPr/>
          <a:lstStyle>
            <a:lvl1pPr>
              <a:defRPr/>
            </a:lvl1pPr>
          </a:lstStyle>
          <a:p>
            <a:pPr>
              <a:defRPr/>
            </a:pPr>
            <a:endParaRPr lang="es-ES" altLang="lv-LV"/>
          </a:p>
        </p:txBody>
      </p:sp>
      <p:sp>
        <p:nvSpPr>
          <p:cNvPr id="6" name="Rectangle 6"/>
          <p:cNvSpPr>
            <a:spLocks noGrp="1" noChangeArrowheads="1"/>
          </p:cNvSpPr>
          <p:nvPr>
            <p:ph type="sldNum" sz="quarter" idx="12"/>
          </p:nvPr>
        </p:nvSpPr>
        <p:spPr>
          <a:ln/>
        </p:spPr>
        <p:txBody>
          <a:bodyPr/>
          <a:lstStyle>
            <a:lvl1pPr>
              <a:defRPr/>
            </a:lvl1pPr>
          </a:lstStyle>
          <a:p>
            <a:pPr>
              <a:defRPr/>
            </a:pPr>
            <a:fld id="{F81E864D-A62C-48F1-9EB0-4D100E7133D5}" type="slidenum">
              <a:rPr lang="es-ES" altLang="lv-LV"/>
              <a:pPr>
                <a:defRPr/>
              </a:pPr>
              <a:t>‹#›</a:t>
            </a:fld>
            <a:endParaRPr lang="es-ES" altLang="lv-LV"/>
          </a:p>
        </p:txBody>
      </p:sp>
    </p:spTree>
    <p:extLst>
      <p:ext uri="{BB962C8B-B14F-4D97-AF65-F5344CB8AC3E}">
        <p14:creationId xmlns:p14="http://schemas.microsoft.com/office/powerpoint/2010/main" val="47409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Satura vietturis 2"/>
          <p:cNvSpPr>
            <a:spLocks noGrp="1"/>
          </p:cNvSpPr>
          <p:nvPr>
            <p:ph idx="1"/>
          </p:nvPr>
        </p:nvSpPr>
        <p:spPr/>
        <p:txBody>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lv-LV"/>
          </a:p>
        </p:txBody>
      </p:sp>
      <p:sp>
        <p:nvSpPr>
          <p:cNvPr id="5" name="Rectangle 5"/>
          <p:cNvSpPr>
            <a:spLocks noGrp="1" noChangeArrowheads="1"/>
          </p:cNvSpPr>
          <p:nvPr>
            <p:ph type="ftr" sz="quarter" idx="11"/>
          </p:nvPr>
        </p:nvSpPr>
        <p:spPr>
          <a:ln/>
        </p:spPr>
        <p:txBody>
          <a:bodyPr/>
          <a:lstStyle>
            <a:lvl1pPr>
              <a:defRPr/>
            </a:lvl1pPr>
          </a:lstStyle>
          <a:p>
            <a:pPr>
              <a:defRPr/>
            </a:pPr>
            <a:endParaRPr lang="es-ES" altLang="lv-LV"/>
          </a:p>
        </p:txBody>
      </p:sp>
      <p:sp>
        <p:nvSpPr>
          <p:cNvPr id="6" name="Rectangle 6"/>
          <p:cNvSpPr>
            <a:spLocks noGrp="1" noChangeArrowheads="1"/>
          </p:cNvSpPr>
          <p:nvPr>
            <p:ph type="sldNum" sz="quarter" idx="12"/>
          </p:nvPr>
        </p:nvSpPr>
        <p:spPr>
          <a:ln/>
        </p:spPr>
        <p:txBody>
          <a:bodyPr/>
          <a:lstStyle>
            <a:lvl1pPr>
              <a:defRPr/>
            </a:lvl1pPr>
          </a:lstStyle>
          <a:p>
            <a:pPr>
              <a:defRPr/>
            </a:pPr>
            <a:fld id="{0A333FCE-AE4B-4B72-8CEB-00C49943CE9F}" type="slidenum">
              <a:rPr lang="es-ES" altLang="lv-LV"/>
              <a:pPr>
                <a:defRPr/>
              </a:pPr>
              <a:t>‹#›</a:t>
            </a:fld>
            <a:endParaRPr lang="es-ES" altLang="lv-LV"/>
          </a:p>
        </p:txBody>
      </p:sp>
    </p:spTree>
    <p:extLst>
      <p:ext uri="{BB962C8B-B14F-4D97-AF65-F5344CB8AC3E}">
        <p14:creationId xmlns:p14="http://schemas.microsoft.com/office/powerpoint/2010/main" val="2931084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Virsraksts 1"/>
          <p:cNvSpPr>
            <a:spLocks noGrp="1"/>
          </p:cNvSpPr>
          <p:nvPr>
            <p:ph type="title"/>
          </p:nvPr>
        </p:nvSpPr>
        <p:spPr>
          <a:xfrm>
            <a:off x="722313" y="4406900"/>
            <a:ext cx="7772400" cy="1362075"/>
          </a:xfrm>
        </p:spPr>
        <p:txBody>
          <a:bodyPr anchor="t"/>
          <a:lstStyle>
            <a:lvl1pPr algn="l">
              <a:defRPr sz="4000" b="1" cap="all"/>
            </a:lvl1pPr>
          </a:lstStyle>
          <a:p>
            <a:r>
              <a:rPr lang="lv-LV" smtClean="0"/>
              <a:t>Rediģēt šablona virsraksta stilu</a:t>
            </a:r>
            <a:endParaRPr lang="lv-LV"/>
          </a:p>
        </p:txBody>
      </p:sp>
      <p:sp>
        <p:nvSpPr>
          <p:cNvPr id="3" name="Teksta vietturis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lv-LV" smtClean="0"/>
              <a:t>Rediģēt šablona teksta stilus</a:t>
            </a:r>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lv-LV"/>
          </a:p>
        </p:txBody>
      </p:sp>
      <p:sp>
        <p:nvSpPr>
          <p:cNvPr id="5" name="Rectangle 5"/>
          <p:cNvSpPr>
            <a:spLocks noGrp="1" noChangeArrowheads="1"/>
          </p:cNvSpPr>
          <p:nvPr>
            <p:ph type="ftr" sz="quarter" idx="11"/>
          </p:nvPr>
        </p:nvSpPr>
        <p:spPr>
          <a:ln/>
        </p:spPr>
        <p:txBody>
          <a:bodyPr/>
          <a:lstStyle>
            <a:lvl1pPr>
              <a:defRPr/>
            </a:lvl1pPr>
          </a:lstStyle>
          <a:p>
            <a:pPr>
              <a:defRPr/>
            </a:pPr>
            <a:endParaRPr lang="es-ES" altLang="lv-LV"/>
          </a:p>
        </p:txBody>
      </p:sp>
      <p:sp>
        <p:nvSpPr>
          <p:cNvPr id="6" name="Rectangle 6"/>
          <p:cNvSpPr>
            <a:spLocks noGrp="1" noChangeArrowheads="1"/>
          </p:cNvSpPr>
          <p:nvPr>
            <p:ph type="sldNum" sz="quarter" idx="12"/>
          </p:nvPr>
        </p:nvSpPr>
        <p:spPr>
          <a:ln/>
        </p:spPr>
        <p:txBody>
          <a:bodyPr/>
          <a:lstStyle>
            <a:lvl1pPr>
              <a:defRPr/>
            </a:lvl1pPr>
          </a:lstStyle>
          <a:p>
            <a:pPr>
              <a:defRPr/>
            </a:pPr>
            <a:fld id="{1141B246-8521-4AF2-B5A4-93B7D613FC78}" type="slidenum">
              <a:rPr lang="es-ES" altLang="lv-LV"/>
              <a:pPr>
                <a:defRPr/>
              </a:pPr>
              <a:t>‹#›</a:t>
            </a:fld>
            <a:endParaRPr lang="es-ES" altLang="lv-LV"/>
          </a:p>
        </p:txBody>
      </p:sp>
    </p:spTree>
    <p:extLst>
      <p:ext uri="{BB962C8B-B14F-4D97-AF65-F5344CB8AC3E}">
        <p14:creationId xmlns:p14="http://schemas.microsoft.com/office/powerpoint/2010/main" val="4069214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i">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Satura vietturis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Satura vietturis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5" name="Rectangle 4"/>
          <p:cNvSpPr>
            <a:spLocks noGrp="1" noChangeArrowheads="1"/>
          </p:cNvSpPr>
          <p:nvPr>
            <p:ph type="dt" sz="half" idx="10"/>
          </p:nvPr>
        </p:nvSpPr>
        <p:spPr>
          <a:ln/>
        </p:spPr>
        <p:txBody>
          <a:bodyPr/>
          <a:lstStyle>
            <a:lvl1pPr>
              <a:defRPr/>
            </a:lvl1pPr>
          </a:lstStyle>
          <a:p>
            <a:pPr>
              <a:defRPr/>
            </a:pPr>
            <a:endParaRPr lang="es-ES" altLang="lv-LV"/>
          </a:p>
        </p:txBody>
      </p:sp>
      <p:sp>
        <p:nvSpPr>
          <p:cNvPr id="6" name="Rectangle 5"/>
          <p:cNvSpPr>
            <a:spLocks noGrp="1" noChangeArrowheads="1"/>
          </p:cNvSpPr>
          <p:nvPr>
            <p:ph type="ftr" sz="quarter" idx="11"/>
          </p:nvPr>
        </p:nvSpPr>
        <p:spPr>
          <a:ln/>
        </p:spPr>
        <p:txBody>
          <a:bodyPr/>
          <a:lstStyle>
            <a:lvl1pPr>
              <a:defRPr/>
            </a:lvl1pPr>
          </a:lstStyle>
          <a:p>
            <a:pPr>
              <a:defRPr/>
            </a:pPr>
            <a:endParaRPr lang="es-ES" altLang="lv-LV"/>
          </a:p>
        </p:txBody>
      </p:sp>
      <p:sp>
        <p:nvSpPr>
          <p:cNvPr id="7" name="Rectangle 6"/>
          <p:cNvSpPr>
            <a:spLocks noGrp="1" noChangeArrowheads="1"/>
          </p:cNvSpPr>
          <p:nvPr>
            <p:ph type="sldNum" sz="quarter" idx="12"/>
          </p:nvPr>
        </p:nvSpPr>
        <p:spPr>
          <a:ln/>
        </p:spPr>
        <p:txBody>
          <a:bodyPr/>
          <a:lstStyle>
            <a:lvl1pPr>
              <a:defRPr/>
            </a:lvl1pPr>
          </a:lstStyle>
          <a:p>
            <a:pPr>
              <a:defRPr/>
            </a:pPr>
            <a:fld id="{84ABEE85-1C50-45D3-9A38-285B97A9602A}" type="slidenum">
              <a:rPr lang="es-ES" altLang="lv-LV"/>
              <a:pPr>
                <a:defRPr/>
              </a:pPr>
              <a:t>‹#›</a:t>
            </a:fld>
            <a:endParaRPr lang="es-ES" altLang="lv-LV"/>
          </a:p>
        </p:txBody>
      </p:sp>
    </p:spTree>
    <p:extLst>
      <p:ext uri="{BB962C8B-B14F-4D97-AF65-F5344CB8AC3E}">
        <p14:creationId xmlns:p14="http://schemas.microsoft.com/office/powerpoint/2010/main" val="1950063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lvl1pPr>
              <a:defRPr/>
            </a:lvl1pPr>
          </a:lstStyle>
          <a:p>
            <a:r>
              <a:rPr lang="lv-LV" smtClean="0"/>
              <a:t>Rediģēt šablona virsraksta stilu</a:t>
            </a:r>
            <a:endParaRPr lang="lv-LV"/>
          </a:p>
        </p:txBody>
      </p:sp>
      <p:sp>
        <p:nvSpPr>
          <p:cNvPr id="3" name="Teksta vietturis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Rediģēt šablona teksta stilus</a:t>
            </a:r>
          </a:p>
        </p:txBody>
      </p:sp>
      <p:sp>
        <p:nvSpPr>
          <p:cNvPr id="4" name="Satura vietturis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5" name="Teksta vietturis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Rediģēt šablona teksta stilus</a:t>
            </a:r>
          </a:p>
        </p:txBody>
      </p:sp>
      <p:sp>
        <p:nvSpPr>
          <p:cNvPr id="6" name="Satura vietturis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7" name="Rectangle 4"/>
          <p:cNvSpPr>
            <a:spLocks noGrp="1" noChangeArrowheads="1"/>
          </p:cNvSpPr>
          <p:nvPr>
            <p:ph type="dt" sz="half" idx="10"/>
          </p:nvPr>
        </p:nvSpPr>
        <p:spPr>
          <a:ln/>
        </p:spPr>
        <p:txBody>
          <a:bodyPr/>
          <a:lstStyle>
            <a:lvl1pPr>
              <a:defRPr/>
            </a:lvl1pPr>
          </a:lstStyle>
          <a:p>
            <a:pPr>
              <a:defRPr/>
            </a:pPr>
            <a:endParaRPr lang="es-ES" altLang="lv-LV"/>
          </a:p>
        </p:txBody>
      </p:sp>
      <p:sp>
        <p:nvSpPr>
          <p:cNvPr id="8" name="Rectangle 5"/>
          <p:cNvSpPr>
            <a:spLocks noGrp="1" noChangeArrowheads="1"/>
          </p:cNvSpPr>
          <p:nvPr>
            <p:ph type="ftr" sz="quarter" idx="11"/>
          </p:nvPr>
        </p:nvSpPr>
        <p:spPr>
          <a:ln/>
        </p:spPr>
        <p:txBody>
          <a:bodyPr/>
          <a:lstStyle>
            <a:lvl1pPr>
              <a:defRPr/>
            </a:lvl1pPr>
          </a:lstStyle>
          <a:p>
            <a:pPr>
              <a:defRPr/>
            </a:pPr>
            <a:endParaRPr lang="es-ES" altLang="lv-LV"/>
          </a:p>
        </p:txBody>
      </p:sp>
      <p:sp>
        <p:nvSpPr>
          <p:cNvPr id="9" name="Rectangle 6"/>
          <p:cNvSpPr>
            <a:spLocks noGrp="1" noChangeArrowheads="1"/>
          </p:cNvSpPr>
          <p:nvPr>
            <p:ph type="sldNum" sz="quarter" idx="12"/>
          </p:nvPr>
        </p:nvSpPr>
        <p:spPr>
          <a:ln/>
        </p:spPr>
        <p:txBody>
          <a:bodyPr/>
          <a:lstStyle>
            <a:lvl1pPr>
              <a:defRPr/>
            </a:lvl1pPr>
          </a:lstStyle>
          <a:p>
            <a:pPr>
              <a:defRPr/>
            </a:pPr>
            <a:fld id="{375D074E-1C53-437C-A2F4-783813193604}" type="slidenum">
              <a:rPr lang="es-ES" altLang="lv-LV"/>
              <a:pPr>
                <a:defRPr/>
              </a:pPr>
              <a:t>‹#›</a:t>
            </a:fld>
            <a:endParaRPr lang="es-ES" altLang="lv-LV"/>
          </a:p>
        </p:txBody>
      </p:sp>
    </p:spTree>
    <p:extLst>
      <p:ext uri="{BB962C8B-B14F-4D97-AF65-F5344CB8AC3E}">
        <p14:creationId xmlns:p14="http://schemas.microsoft.com/office/powerpoint/2010/main" val="1752814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Rectangle 4"/>
          <p:cNvSpPr>
            <a:spLocks noGrp="1" noChangeArrowheads="1"/>
          </p:cNvSpPr>
          <p:nvPr>
            <p:ph type="dt" sz="half" idx="10"/>
          </p:nvPr>
        </p:nvSpPr>
        <p:spPr>
          <a:ln/>
        </p:spPr>
        <p:txBody>
          <a:bodyPr/>
          <a:lstStyle>
            <a:lvl1pPr>
              <a:defRPr/>
            </a:lvl1pPr>
          </a:lstStyle>
          <a:p>
            <a:pPr>
              <a:defRPr/>
            </a:pPr>
            <a:endParaRPr lang="es-ES" altLang="lv-LV"/>
          </a:p>
        </p:txBody>
      </p:sp>
      <p:sp>
        <p:nvSpPr>
          <p:cNvPr id="4" name="Rectangle 5"/>
          <p:cNvSpPr>
            <a:spLocks noGrp="1" noChangeArrowheads="1"/>
          </p:cNvSpPr>
          <p:nvPr>
            <p:ph type="ftr" sz="quarter" idx="11"/>
          </p:nvPr>
        </p:nvSpPr>
        <p:spPr>
          <a:ln/>
        </p:spPr>
        <p:txBody>
          <a:bodyPr/>
          <a:lstStyle>
            <a:lvl1pPr>
              <a:defRPr/>
            </a:lvl1pPr>
          </a:lstStyle>
          <a:p>
            <a:pPr>
              <a:defRPr/>
            </a:pPr>
            <a:endParaRPr lang="es-ES" altLang="lv-LV"/>
          </a:p>
        </p:txBody>
      </p:sp>
      <p:sp>
        <p:nvSpPr>
          <p:cNvPr id="5" name="Rectangle 6"/>
          <p:cNvSpPr>
            <a:spLocks noGrp="1" noChangeArrowheads="1"/>
          </p:cNvSpPr>
          <p:nvPr>
            <p:ph type="sldNum" sz="quarter" idx="12"/>
          </p:nvPr>
        </p:nvSpPr>
        <p:spPr>
          <a:ln/>
        </p:spPr>
        <p:txBody>
          <a:bodyPr/>
          <a:lstStyle>
            <a:lvl1pPr>
              <a:defRPr/>
            </a:lvl1pPr>
          </a:lstStyle>
          <a:p>
            <a:pPr>
              <a:defRPr/>
            </a:pPr>
            <a:fld id="{ECBD0E93-E77F-4360-9E54-745EF9041D1C}" type="slidenum">
              <a:rPr lang="es-ES" altLang="lv-LV"/>
              <a:pPr>
                <a:defRPr/>
              </a:pPr>
              <a:t>‹#›</a:t>
            </a:fld>
            <a:endParaRPr lang="es-ES" altLang="lv-LV"/>
          </a:p>
        </p:txBody>
      </p:sp>
    </p:spTree>
    <p:extLst>
      <p:ext uri="{BB962C8B-B14F-4D97-AF65-F5344CB8AC3E}">
        <p14:creationId xmlns:p14="http://schemas.microsoft.com/office/powerpoint/2010/main" val="1235912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ltLang="lv-LV"/>
          </a:p>
        </p:txBody>
      </p:sp>
      <p:sp>
        <p:nvSpPr>
          <p:cNvPr id="3" name="Rectangle 5"/>
          <p:cNvSpPr>
            <a:spLocks noGrp="1" noChangeArrowheads="1"/>
          </p:cNvSpPr>
          <p:nvPr>
            <p:ph type="ftr" sz="quarter" idx="11"/>
          </p:nvPr>
        </p:nvSpPr>
        <p:spPr>
          <a:ln/>
        </p:spPr>
        <p:txBody>
          <a:bodyPr/>
          <a:lstStyle>
            <a:lvl1pPr>
              <a:defRPr/>
            </a:lvl1pPr>
          </a:lstStyle>
          <a:p>
            <a:pPr>
              <a:defRPr/>
            </a:pPr>
            <a:endParaRPr lang="es-ES" altLang="lv-LV"/>
          </a:p>
        </p:txBody>
      </p:sp>
      <p:sp>
        <p:nvSpPr>
          <p:cNvPr id="4" name="Rectangle 6"/>
          <p:cNvSpPr>
            <a:spLocks noGrp="1" noChangeArrowheads="1"/>
          </p:cNvSpPr>
          <p:nvPr>
            <p:ph type="sldNum" sz="quarter" idx="12"/>
          </p:nvPr>
        </p:nvSpPr>
        <p:spPr>
          <a:ln/>
        </p:spPr>
        <p:txBody>
          <a:bodyPr/>
          <a:lstStyle>
            <a:lvl1pPr>
              <a:defRPr/>
            </a:lvl1pPr>
          </a:lstStyle>
          <a:p>
            <a:pPr>
              <a:defRPr/>
            </a:pPr>
            <a:fld id="{49CE3976-6E05-4B6C-8C1F-46590C75AF75}" type="slidenum">
              <a:rPr lang="es-ES" altLang="lv-LV"/>
              <a:pPr>
                <a:defRPr/>
              </a:pPr>
              <a:t>‹#›</a:t>
            </a:fld>
            <a:endParaRPr lang="es-ES" altLang="lv-LV"/>
          </a:p>
        </p:txBody>
      </p:sp>
    </p:spTree>
    <p:extLst>
      <p:ext uri="{BB962C8B-B14F-4D97-AF65-F5344CB8AC3E}">
        <p14:creationId xmlns:p14="http://schemas.microsoft.com/office/powerpoint/2010/main" val="1612267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457200" y="273050"/>
            <a:ext cx="3008313" cy="1162050"/>
          </a:xfrm>
        </p:spPr>
        <p:txBody>
          <a:bodyPr anchor="b"/>
          <a:lstStyle>
            <a:lvl1pPr algn="l">
              <a:defRPr sz="2000" b="1"/>
            </a:lvl1pPr>
          </a:lstStyle>
          <a:p>
            <a:r>
              <a:rPr lang="lv-LV" smtClean="0"/>
              <a:t>Rediģēt šablona virsraksta stilu</a:t>
            </a:r>
            <a:endParaRPr lang="lv-LV"/>
          </a:p>
        </p:txBody>
      </p:sp>
      <p:sp>
        <p:nvSpPr>
          <p:cNvPr id="3" name="Satura vietturis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Teksta vietturis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Rediģēt šablona teksta stilus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ltLang="lv-LV"/>
          </a:p>
        </p:txBody>
      </p:sp>
      <p:sp>
        <p:nvSpPr>
          <p:cNvPr id="6" name="Rectangle 5"/>
          <p:cNvSpPr>
            <a:spLocks noGrp="1" noChangeArrowheads="1"/>
          </p:cNvSpPr>
          <p:nvPr>
            <p:ph type="ftr" sz="quarter" idx="11"/>
          </p:nvPr>
        </p:nvSpPr>
        <p:spPr>
          <a:ln/>
        </p:spPr>
        <p:txBody>
          <a:bodyPr/>
          <a:lstStyle>
            <a:lvl1pPr>
              <a:defRPr/>
            </a:lvl1pPr>
          </a:lstStyle>
          <a:p>
            <a:pPr>
              <a:defRPr/>
            </a:pPr>
            <a:endParaRPr lang="es-ES" altLang="lv-LV"/>
          </a:p>
        </p:txBody>
      </p:sp>
      <p:sp>
        <p:nvSpPr>
          <p:cNvPr id="7" name="Rectangle 6"/>
          <p:cNvSpPr>
            <a:spLocks noGrp="1" noChangeArrowheads="1"/>
          </p:cNvSpPr>
          <p:nvPr>
            <p:ph type="sldNum" sz="quarter" idx="12"/>
          </p:nvPr>
        </p:nvSpPr>
        <p:spPr>
          <a:ln/>
        </p:spPr>
        <p:txBody>
          <a:bodyPr/>
          <a:lstStyle>
            <a:lvl1pPr>
              <a:defRPr/>
            </a:lvl1pPr>
          </a:lstStyle>
          <a:p>
            <a:pPr>
              <a:defRPr/>
            </a:pPr>
            <a:fld id="{C9960566-FDF1-4474-ABFD-9712218F3B6A}" type="slidenum">
              <a:rPr lang="es-ES" altLang="lv-LV"/>
              <a:pPr>
                <a:defRPr/>
              </a:pPr>
              <a:t>‹#›</a:t>
            </a:fld>
            <a:endParaRPr lang="es-ES" altLang="lv-LV"/>
          </a:p>
        </p:txBody>
      </p:sp>
    </p:spTree>
    <p:extLst>
      <p:ext uri="{BB962C8B-B14F-4D97-AF65-F5344CB8AC3E}">
        <p14:creationId xmlns:p14="http://schemas.microsoft.com/office/powerpoint/2010/main" val="4249575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1792288" y="4800600"/>
            <a:ext cx="5486400" cy="566738"/>
          </a:xfrm>
        </p:spPr>
        <p:txBody>
          <a:bodyPr anchor="b"/>
          <a:lstStyle>
            <a:lvl1pPr algn="l">
              <a:defRPr sz="2000" b="1"/>
            </a:lvl1pPr>
          </a:lstStyle>
          <a:p>
            <a:r>
              <a:rPr lang="lv-LV" smtClean="0"/>
              <a:t>Rediģēt šablona virsraksta stilu</a:t>
            </a:r>
            <a:endParaRPr lang="lv-LV"/>
          </a:p>
        </p:txBody>
      </p:sp>
      <p:sp>
        <p:nvSpPr>
          <p:cNvPr id="3" name="Attēla vietturis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lv-LV" noProof="0" smtClean="0"/>
          </a:p>
        </p:txBody>
      </p:sp>
      <p:sp>
        <p:nvSpPr>
          <p:cNvPr id="4" name="Teksta vietturis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Rediģēt šablona teksta stilus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ltLang="lv-LV"/>
          </a:p>
        </p:txBody>
      </p:sp>
      <p:sp>
        <p:nvSpPr>
          <p:cNvPr id="6" name="Rectangle 5"/>
          <p:cNvSpPr>
            <a:spLocks noGrp="1" noChangeArrowheads="1"/>
          </p:cNvSpPr>
          <p:nvPr>
            <p:ph type="ftr" sz="quarter" idx="11"/>
          </p:nvPr>
        </p:nvSpPr>
        <p:spPr>
          <a:ln/>
        </p:spPr>
        <p:txBody>
          <a:bodyPr/>
          <a:lstStyle>
            <a:lvl1pPr>
              <a:defRPr/>
            </a:lvl1pPr>
          </a:lstStyle>
          <a:p>
            <a:pPr>
              <a:defRPr/>
            </a:pPr>
            <a:endParaRPr lang="es-ES" altLang="lv-LV"/>
          </a:p>
        </p:txBody>
      </p:sp>
      <p:sp>
        <p:nvSpPr>
          <p:cNvPr id="7" name="Rectangle 6"/>
          <p:cNvSpPr>
            <a:spLocks noGrp="1" noChangeArrowheads="1"/>
          </p:cNvSpPr>
          <p:nvPr>
            <p:ph type="sldNum" sz="quarter" idx="12"/>
          </p:nvPr>
        </p:nvSpPr>
        <p:spPr>
          <a:ln/>
        </p:spPr>
        <p:txBody>
          <a:bodyPr/>
          <a:lstStyle>
            <a:lvl1pPr>
              <a:defRPr/>
            </a:lvl1pPr>
          </a:lstStyle>
          <a:p>
            <a:pPr>
              <a:defRPr/>
            </a:pPr>
            <a:fld id="{1C11EACC-89EE-42DB-AD9D-E229C27A9430}" type="slidenum">
              <a:rPr lang="es-ES" altLang="lv-LV"/>
              <a:pPr>
                <a:defRPr/>
              </a:pPr>
              <a:t>‹#›</a:t>
            </a:fld>
            <a:endParaRPr lang="es-ES" altLang="lv-LV"/>
          </a:p>
        </p:txBody>
      </p:sp>
    </p:spTree>
    <p:extLst>
      <p:ext uri="{BB962C8B-B14F-4D97-AF65-F5344CB8AC3E}">
        <p14:creationId xmlns:p14="http://schemas.microsoft.com/office/powerpoint/2010/main" val="3376386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lv-LV"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lv-LV" smtClean="0"/>
              <a:t>Haga clic para modificar el estilo de texto del patrón</a:t>
            </a:r>
          </a:p>
          <a:p>
            <a:pPr lvl="1"/>
            <a:r>
              <a:rPr lang="es-ES" altLang="lv-LV" smtClean="0"/>
              <a:t>Segundo nivel</a:t>
            </a:r>
          </a:p>
          <a:p>
            <a:pPr lvl="2"/>
            <a:r>
              <a:rPr lang="es-ES" altLang="lv-LV" smtClean="0"/>
              <a:t>Tercer nivel</a:t>
            </a:r>
          </a:p>
          <a:p>
            <a:pPr lvl="3"/>
            <a:r>
              <a:rPr lang="es-ES" altLang="lv-LV" smtClean="0"/>
              <a:t>Cuarto nivel</a:t>
            </a:r>
          </a:p>
          <a:p>
            <a:pPr lvl="4"/>
            <a:r>
              <a:rPr lang="es-ES" altLang="lv-LV"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s-ES" altLang="lv-LV"/>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s-ES" altLang="lv-LV"/>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8F89B581-1EA2-4EC8-8BF7-AE0F542E5094}" type="slidenum">
              <a:rPr lang="es-ES" altLang="lv-LV"/>
              <a:pPr>
                <a:defRPr/>
              </a:pPr>
              <a:t>‹#›</a:t>
            </a:fld>
            <a:endParaRPr lang="es-ES" altLang="lv-LV"/>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3" name="Rectangle 25"/>
          <p:cNvSpPr>
            <a:spLocks noGrp="1" noChangeArrowheads="1"/>
          </p:cNvSpPr>
          <p:nvPr>
            <p:ph type="title"/>
          </p:nvPr>
        </p:nvSpPr>
        <p:spPr>
          <a:xfrm>
            <a:off x="684213" y="981075"/>
            <a:ext cx="7772400" cy="1362075"/>
          </a:xfrm>
        </p:spPr>
        <p:txBody>
          <a:bodyPr/>
          <a:lstStyle/>
          <a:p>
            <a:pPr algn="ctr" eaLnBrk="1" hangingPunct="1">
              <a:defRPr/>
            </a:pPr>
            <a:r>
              <a:rPr lang="lv-LV" altLang="lv-LV" dirty="0" smtClean="0">
                <a:solidFill>
                  <a:srgbClr val="FF9900"/>
                </a:solidFill>
                <a:latin typeface="Times New Roman" panose="02020603050405020304" pitchFamily="18" charset="0"/>
                <a:cs typeface="Times New Roman" panose="02020603050405020304" pitchFamily="18" charset="0"/>
              </a:rPr>
              <a:t>Informatīvā sanāksme </a:t>
            </a:r>
            <a:br>
              <a:rPr lang="lv-LV" altLang="lv-LV" dirty="0" smtClean="0">
                <a:solidFill>
                  <a:srgbClr val="FF9900"/>
                </a:solidFill>
                <a:latin typeface="Times New Roman" panose="02020603050405020304" pitchFamily="18" charset="0"/>
                <a:cs typeface="Times New Roman" panose="02020603050405020304" pitchFamily="18" charset="0"/>
              </a:rPr>
            </a:br>
            <a:r>
              <a:rPr lang="lv-LV" altLang="lv-LV" dirty="0" smtClean="0">
                <a:solidFill>
                  <a:srgbClr val="FF9900"/>
                </a:solidFill>
                <a:latin typeface="Times New Roman" panose="02020603050405020304" pitchFamily="18" charset="0"/>
                <a:cs typeface="Times New Roman" panose="02020603050405020304" pitchFamily="18" charset="0"/>
              </a:rPr>
              <a:t>par 2017./2018.m.g. </a:t>
            </a:r>
            <a:br>
              <a:rPr lang="lv-LV" altLang="lv-LV" dirty="0" smtClean="0">
                <a:solidFill>
                  <a:srgbClr val="FF9900"/>
                </a:solidFill>
                <a:latin typeface="Times New Roman" panose="02020603050405020304" pitchFamily="18" charset="0"/>
                <a:cs typeface="Times New Roman" panose="02020603050405020304" pitchFamily="18" charset="0"/>
              </a:rPr>
            </a:br>
            <a:r>
              <a:rPr lang="lv-LV" altLang="lv-LV" sz="4400" dirty="0" smtClean="0">
                <a:solidFill>
                  <a:srgbClr val="FF9900"/>
                </a:solidFill>
                <a:latin typeface="Times New Roman" panose="02020603050405020304" pitchFamily="18" charset="0"/>
                <a:cs typeface="Times New Roman" panose="02020603050405020304" pitchFamily="18" charset="0"/>
              </a:rPr>
              <a:t>1</a:t>
            </a:r>
            <a:r>
              <a:rPr lang="lv-LV" altLang="lv-LV" dirty="0" smtClean="0">
                <a:solidFill>
                  <a:srgbClr val="FF9900"/>
                </a:solidFill>
                <a:latin typeface="Times New Roman" panose="02020603050405020304" pitchFamily="18" charset="0"/>
                <a:cs typeface="Times New Roman" panose="02020603050405020304" pitchFamily="18" charset="0"/>
              </a:rPr>
              <a:t>.klasi </a:t>
            </a:r>
            <a:br>
              <a:rPr lang="lv-LV" altLang="lv-LV" dirty="0" smtClean="0">
                <a:solidFill>
                  <a:srgbClr val="FF9900"/>
                </a:solidFill>
                <a:latin typeface="Times New Roman" panose="02020603050405020304" pitchFamily="18" charset="0"/>
                <a:cs typeface="Times New Roman" panose="02020603050405020304" pitchFamily="18" charset="0"/>
              </a:rPr>
            </a:br>
            <a:endParaRPr lang="es-ES" altLang="lv-LV" dirty="0" smtClean="0">
              <a:solidFill>
                <a:srgbClr val="FF9900"/>
              </a:solidFill>
              <a:latin typeface="Times New Roman" panose="02020603050405020304" pitchFamily="18" charset="0"/>
              <a:cs typeface="Times New Roman" panose="02020603050405020304" pitchFamily="18" charset="0"/>
            </a:endParaRPr>
          </a:p>
        </p:txBody>
      </p:sp>
      <p:sp>
        <p:nvSpPr>
          <p:cNvPr id="2051" name="Teksta vietturis 1"/>
          <p:cNvSpPr>
            <a:spLocks noGrp="1"/>
          </p:cNvSpPr>
          <p:nvPr>
            <p:ph type="body" idx="1"/>
          </p:nvPr>
        </p:nvSpPr>
        <p:spPr>
          <a:xfrm>
            <a:off x="722313" y="4868863"/>
            <a:ext cx="7772400" cy="431800"/>
          </a:xfrm>
        </p:spPr>
        <p:txBody>
          <a:bodyPr/>
          <a:lstStyle/>
          <a:p>
            <a:pPr algn="r" eaLnBrk="1" hangingPunct="1"/>
            <a:r>
              <a:rPr lang="lv-LV" altLang="lv-LV" sz="1800" i="1" smtClean="0">
                <a:latin typeface="Times New Roman" pitchFamily="18" charset="0"/>
                <a:cs typeface="Times New Roman" pitchFamily="18" charset="0"/>
              </a:rPr>
              <a:t>2017.gada  10.janvāris</a:t>
            </a:r>
          </a:p>
        </p:txBody>
      </p:sp>
      <p:sp>
        <p:nvSpPr>
          <p:cNvPr id="2052" name="Slaida numura vietturis 4"/>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0"/>
              </a:spcBef>
              <a:buFontTx/>
              <a:buNone/>
            </a:pPr>
            <a:fld id="{7D704A58-C4FC-46DB-8CBC-AE13DD5DE626}" type="slidenum">
              <a:rPr lang="es-ES" altLang="lv-LV" sz="1400" smtClean="0"/>
              <a:pPr eaLnBrk="1" hangingPunct="1">
                <a:spcBef>
                  <a:spcPct val="0"/>
                </a:spcBef>
                <a:buFontTx/>
                <a:buNone/>
              </a:pPr>
              <a:t>1</a:t>
            </a:fld>
            <a:endParaRPr lang="es-ES" altLang="lv-LV" sz="140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4638"/>
            <a:ext cx="8435975" cy="490537"/>
          </a:xfrm>
        </p:spPr>
        <p:txBody>
          <a:bodyPr/>
          <a:lstStyle/>
          <a:p>
            <a:pPr eaLnBrk="1" hangingPunct="1"/>
            <a:r>
              <a:rPr lang="lv-LV" altLang="lv-LV" b="1" smtClean="0">
                <a:solidFill>
                  <a:srgbClr val="FFC000"/>
                </a:solidFill>
                <a:latin typeface="Times New Roman" pitchFamily="18" charset="0"/>
                <a:cs typeface="Times New Roman" pitchFamily="18" charset="0"/>
              </a:rPr>
              <a:t>Prioritārā secība</a:t>
            </a:r>
          </a:p>
        </p:txBody>
      </p:sp>
      <p:sp>
        <p:nvSpPr>
          <p:cNvPr id="11267" name="Rectangle 3"/>
          <p:cNvSpPr>
            <a:spLocks noGrp="1" noChangeArrowheads="1"/>
          </p:cNvSpPr>
          <p:nvPr>
            <p:ph type="body" idx="1"/>
          </p:nvPr>
        </p:nvSpPr>
        <p:spPr>
          <a:xfrm>
            <a:off x="250825" y="1052513"/>
            <a:ext cx="8642350" cy="5073650"/>
          </a:xfrm>
        </p:spPr>
        <p:txBody>
          <a:bodyPr/>
          <a:lstStyle/>
          <a:p>
            <a:pPr algn="just" eaLnBrk="1" hangingPunct="1"/>
            <a:r>
              <a:rPr lang="lv-LV" altLang="lv-LV" smtClean="0">
                <a:latin typeface="Times New Roman" pitchFamily="18" charset="0"/>
                <a:cs typeface="Times New Roman" pitchFamily="18" charset="0"/>
              </a:rPr>
              <a:t>Bērns un vismaz viens no vecākiem deklarēts BN administratīvajā teritorijā un Babītes vidusskolā mācās māsa vai brālis;</a:t>
            </a:r>
          </a:p>
          <a:p>
            <a:pPr algn="just" eaLnBrk="1" hangingPunct="1"/>
            <a:r>
              <a:rPr lang="lv-LV" altLang="lv-LV" smtClean="0">
                <a:latin typeface="Times New Roman" pitchFamily="18" charset="0"/>
                <a:cs typeface="Times New Roman" pitchFamily="18" charset="0"/>
              </a:rPr>
              <a:t>Bērns un vismaz viens no vecākiem deklarēts BN administratīvajā teritorijā;</a:t>
            </a:r>
          </a:p>
          <a:p>
            <a:pPr algn="just" eaLnBrk="1" hangingPunct="1"/>
            <a:r>
              <a:rPr lang="lv-LV" altLang="lv-LV" smtClean="0">
                <a:latin typeface="Times New Roman" pitchFamily="18" charset="0"/>
                <a:cs typeface="Times New Roman" pitchFamily="18" charset="0"/>
              </a:rPr>
              <a:t>Bērns, kuram māsa vai brālis mācās Babītes vidusskolā, neatkarīgi no deklarētās dzīves vieta;</a:t>
            </a:r>
          </a:p>
          <a:p>
            <a:pPr algn="just" eaLnBrk="1" hangingPunct="1"/>
            <a:r>
              <a:rPr lang="lv-LV" altLang="lv-LV" smtClean="0">
                <a:latin typeface="Times New Roman" pitchFamily="18" charset="0"/>
                <a:cs typeface="Times New Roman" pitchFamily="18" charset="0"/>
              </a:rPr>
              <a:t>Bērns, kuram dzīves vieta nav deklarēta BN administratīvajā teritorijā.</a:t>
            </a:r>
          </a:p>
        </p:txBody>
      </p:sp>
      <p:sp>
        <p:nvSpPr>
          <p:cNvPr id="11268" name="Slaida numura vietturis 1"/>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0"/>
              </a:spcBef>
              <a:buFontTx/>
              <a:buNone/>
            </a:pPr>
            <a:fld id="{73C789C3-5B9B-45A9-8EB7-A388BD5DA61E}" type="slidenum">
              <a:rPr lang="es-ES" altLang="lv-LV" sz="1400" smtClean="0"/>
              <a:pPr eaLnBrk="1" hangingPunct="1">
                <a:spcBef>
                  <a:spcPct val="0"/>
                </a:spcBef>
                <a:buFontTx/>
                <a:buNone/>
              </a:pPr>
              <a:t>10</a:t>
            </a:fld>
            <a:endParaRPr lang="es-ES" altLang="lv-LV" sz="140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274638"/>
            <a:ext cx="8435975" cy="490537"/>
          </a:xfrm>
        </p:spPr>
        <p:txBody>
          <a:bodyPr/>
          <a:lstStyle/>
          <a:p>
            <a:pPr eaLnBrk="1" hangingPunct="1"/>
            <a:r>
              <a:rPr lang="lv-LV" altLang="lv-LV" b="1" smtClean="0">
                <a:solidFill>
                  <a:srgbClr val="FFC000"/>
                </a:solidFill>
                <a:latin typeface="Times New Roman" pitchFamily="18" charset="0"/>
                <a:cs typeface="Times New Roman" pitchFamily="18" charset="0"/>
              </a:rPr>
              <a:t>Nepieciešamie dokumenti</a:t>
            </a:r>
          </a:p>
        </p:txBody>
      </p:sp>
      <p:sp>
        <p:nvSpPr>
          <p:cNvPr id="55299" name="Rectangle 3"/>
          <p:cNvSpPr>
            <a:spLocks noGrp="1" noChangeArrowheads="1"/>
          </p:cNvSpPr>
          <p:nvPr>
            <p:ph type="body" idx="1"/>
          </p:nvPr>
        </p:nvSpPr>
        <p:spPr>
          <a:xfrm>
            <a:off x="250825" y="1052513"/>
            <a:ext cx="8642350" cy="5073650"/>
          </a:xfrm>
        </p:spPr>
        <p:txBody>
          <a:bodyPr/>
          <a:lstStyle/>
          <a:p>
            <a:pPr algn="just" eaLnBrk="1" hangingPunct="1">
              <a:defRPr/>
            </a:pPr>
            <a:r>
              <a:rPr lang="lv-LV" altLang="lv-LV" sz="4000" dirty="0" smtClean="0">
                <a:latin typeface="Times New Roman" panose="02020603050405020304" pitchFamily="18" charset="0"/>
                <a:cs typeface="Times New Roman" panose="02020603050405020304" pitchFamily="18" charset="0"/>
              </a:rPr>
              <a:t>Iesniegums uz konkrēto izglītības programmu</a:t>
            </a:r>
          </a:p>
          <a:p>
            <a:pPr marL="0" indent="0" algn="just" eaLnBrk="1" hangingPunct="1">
              <a:buFontTx/>
              <a:buNone/>
              <a:defRPr/>
            </a:pPr>
            <a:r>
              <a:rPr lang="lv-LV" altLang="lv-LV" sz="3600" i="1" dirty="0" smtClean="0">
                <a:latin typeface="Times New Roman" panose="02020603050405020304" pitchFamily="18" charset="0"/>
                <a:cs typeface="Times New Roman" panose="02020603050405020304" pitchFamily="18" charset="0"/>
              </a:rPr>
              <a:t>Iesniegumu var iesniegt elektroniski, parakstītu ar drošu elektronisko parakstu, nosūtot uz 1.klase@bvsk.lv</a:t>
            </a:r>
          </a:p>
        </p:txBody>
      </p:sp>
      <p:sp>
        <p:nvSpPr>
          <p:cNvPr id="12292" name="Slaida numura vietturis 1"/>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0"/>
              </a:spcBef>
              <a:buFontTx/>
              <a:buNone/>
            </a:pPr>
            <a:fld id="{478163F1-EE93-482A-9FBC-9039E3EAD6B3}" type="slidenum">
              <a:rPr lang="es-ES" altLang="lv-LV" sz="1400" smtClean="0"/>
              <a:pPr eaLnBrk="1" hangingPunct="1">
                <a:spcBef>
                  <a:spcPct val="0"/>
                </a:spcBef>
                <a:buFontTx/>
                <a:buNone/>
              </a:pPr>
              <a:t>11</a:t>
            </a:fld>
            <a:endParaRPr lang="es-ES" altLang="lv-LV" sz="14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274638"/>
            <a:ext cx="8435975" cy="490537"/>
          </a:xfrm>
        </p:spPr>
        <p:txBody>
          <a:bodyPr/>
          <a:lstStyle/>
          <a:p>
            <a:pPr eaLnBrk="1" hangingPunct="1"/>
            <a:r>
              <a:rPr lang="lv-LV" altLang="lv-LV" b="1" smtClean="0">
                <a:solidFill>
                  <a:srgbClr val="FFC000"/>
                </a:solidFill>
                <a:latin typeface="Times New Roman" pitchFamily="18" charset="0"/>
                <a:cs typeface="Times New Roman" pitchFamily="18" charset="0"/>
              </a:rPr>
              <a:t>Uzņemšana</a:t>
            </a:r>
          </a:p>
        </p:txBody>
      </p:sp>
      <p:sp>
        <p:nvSpPr>
          <p:cNvPr id="13315" name="Rectangle 3"/>
          <p:cNvSpPr>
            <a:spLocks noGrp="1" noChangeArrowheads="1"/>
          </p:cNvSpPr>
          <p:nvPr>
            <p:ph type="body" idx="1"/>
          </p:nvPr>
        </p:nvSpPr>
        <p:spPr>
          <a:xfrm>
            <a:off x="250825" y="1052513"/>
            <a:ext cx="8642350" cy="5073650"/>
          </a:xfrm>
        </p:spPr>
        <p:txBody>
          <a:bodyPr/>
          <a:lstStyle/>
          <a:p>
            <a:pPr marL="0" indent="0" algn="just" eaLnBrk="1" hangingPunct="1">
              <a:buFontTx/>
              <a:buNone/>
            </a:pPr>
            <a:r>
              <a:rPr lang="lv-LV" altLang="lv-LV" sz="4400" smtClean="0">
                <a:latin typeface="Times New Roman" pitchFamily="18" charset="0"/>
                <a:cs typeface="Times New Roman" pitchFamily="18" charset="0"/>
              </a:rPr>
              <a:t>Babītes vidusskola līdz </a:t>
            </a:r>
            <a:r>
              <a:rPr lang="lv-LV" altLang="lv-LV" sz="4800" b="1" smtClean="0">
                <a:solidFill>
                  <a:srgbClr val="FF0000"/>
                </a:solidFill>
                <a:latin typeface="Times New Roman" pitchFamily="18" charset="0"/>
                <a:cs typeface="Times New Roman" pitchFamily="18" charset="0"/>
              </a:rPr>
              <a:t>10.aprīlim</a:t>
            </a:r>
            <a:r>
              <a:rPr lang="lv-LV" altLang="lv-LV" sz="4400" smtClean="0">
                <a:latin typeface="Times New Roman" pitchFamily="18" charset="0"/>
                <a:cs typeface="Times New Roman" pitchFamily="18" charset="0"/>
              </a:rPr>
              <a:t> informē </a:t>
            </a:r>
            <a:r>
              <a:rPr lang="lv-LV" altLang="lv-LV" sz="4400" i="1" smtClean="0">
                <a:latin typeface="Times New Roman" pitchFamily="18" charset="0"/>
                <a:cs typeface="Times New Roman" pitchFamily="18" charset="0"/>
              </a:rPr>
              <a:t>rakstiski vai elektroniski</a:t>
            </a:r>
            <a:r>
              <a:rPr lang="lv-LV" altLang="lv-LV" sz="4400" smtClean="0">
                <a:latin typeface="Times New Roman" pitchFamily="18" charset="0"/>
                <a:cs typeface="Times New Roman" pitchFamily="18" charset="0"/>
              </a:rPr>
              <a:t>, ja iesniegumā norādīta e-pasta adrese,  vecākiem par bērna uzņemšanu vai atteikumu uzņemt Babītes vidusskolā</a:t>
            </a:r>
            <a:endParaRPr lang="lv-LV" altLang="lv-LV" sz="4000" i="1" smtClean="0">
              <a:latin typeface="Times New Roman" pitchFamily="18" charset="0"/>
              <a:cs typeface="Times New Roman" pitchFamily="18" charset="0"/>
            </a:endParaRPr>
          </a:p>
        </p:txBody>
      </p:sp>
      <p:sp>
        <p:nvSpPr>
          <p:cNvPr id="13316" name="Slaida numura vietturis 1"/>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0"/>
              </a:spcBef>
              <a:buFontTx/>
              <a:buNone/>
            </a:pPr>
            <a:fld id="{B5925F99-9C1B-4BC1-851B-1819759891C4}" type="slidenum">
              <a:rPr lang="es-ES" altLang="lv-LV" sz="1400" smtClean="0"/>
              <a:pPr eaLnBrk="1" hangingPunct="1">
                <a:spcBef>
                  <a:spcPct val="0"/>
                </a:spcBef>
                <a:buFontTx/>
                <a:buNone/>
              </a:pPr>
              <a:t>12</a:t>
            </a:fld>
            <a:endParaRPr lang="es-ES" altLang="lv-LV" sz="140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115888"/>
            <a:ext cx="8435975" cy="504825"/>
          </a:xfrm>
        </p:spPr>
        <p:txBody>
          <a:bodyPr/>
          <a:lstStyle/>
          <a:p>
            <a:pPr eaLnBrk="1" hangingPunct="1"/>
            <a:r>
              <a:rPr lang="lv-LV" altLang="lv-LV" b="1" smtClean="0">
                <a:solidFill>
                  <a:srgbClr val="FFC000"/>
                </a:solidFill>
                <a:latin typeface="Times New Roman" pitchFamily="18" charset="0"/>
                <a:cs typeface="Times New Roman" pitchFamily="18" charset="0"/>
              </a:rPr>
              <a:t>Ieskaitīšana 1.klasē</a:t>
            </a:r>
          </a:p>
        </p:txBody>
      </p:sp>
      <p:sp>
        <p:nvSpPr>
          <p:cNvPr id="14339" name="Rectangle 3"/>
          <p:cNvSpPr>
            <a:spLocks noGrp="1" noChangeArrowheads="1"/>
          </p:cNvSpPr>
          <p:nvPr>
            <p:ph type="body" idx="1"/>
          </p:nvPr>
        </p:nvSpPr>
        <p:spPr>
          <a:xfrm>
            <a:off x="250825" y="620713"/>
            <a:ext cx="8642350" cy="5505450"/>
          </a:xfrm>
        </p:spPr>
        <p:txBody>
          <a:bodyPr/>
          <a:lstStyle/>
          <a:p>
            <a:pPr marL="0" indent="0" algn="just" eaLnBrk="1" hangingPunct="1">
              <a:buFontTx/>
              <a:buNone/>
            </a:pPr>
            <a:r>
              <a:rPr lang="lv-LV" altLang="lv-LV" sz="3600" smtClean="0">
                <a:latin typeface="Times New Roman" pitchFamily="18" charset="0"/>
                <a:cs typeface="Times New Roman" pitchFamily="18" charset="0"/>
              </a:rPr>
              <a:t>Vecāks līdz </a:t>
            </a:r>
            <a:r>
              <a:rPr lang="lv-LV" altLang="lv-LV" sz="4400" b="1" smtClean="0">
                <a:solidFill>
                  <a:srgbClr val="FF0000"/>
                </a:solidFill>
                <a:latin typeface="Times New Roman" pitchFamily="18" charset="0"/>
                <a:cs typeface="Times New Roman" pitchFamily="18" charset="0"/>
              </a:rPr>
              <a:t>30.jūnijam </a:t>
            </a:r>
            <a:r>
              <a:rPr lang="lv-LV" altLang="lv-LV" sz="3600" smtClean="0">
                <a:latin typeface="Times New Roman" pitchFamily="18" charset="0"/>
                <a:cs typeface="Times New Roman" pitchFamily="18" charset="0"/>
              </a:rPr>
              <a:t>iesniedz šādus dokumentus:</a:t>
            </a:r>
          </a:p>
          <a:p>
            <a:pPr marL="0" indent="0" algn="just" eaLnBrk="1" hangingPunct="1">
              <a:buFontTx/>
              <a:buAutoNum type="arabicPeriod"/>
            </a:pPr>
            <a:r>
              <a:rPr lang="lv-LV" altLang="lv-LV" sz="3600" smtClean="0">
                <a:latin typeface="Times New Roman" pitchFamily="18" charset="0"/>
                <a:cs typeface="Times New Roman" pitchFamily="18" charset="0"/>
              </a:rPr>
              <a:t>Izziņu par iegūto izglītību;</a:t>
            </a:r>
          </a:p>
          <a:p>
            <a:pPr marL="0" indent="0" algn="just" eaLnBrk="1" hangingPunct="1">
              <a:buFontTx/>
              <a:buAutoNum type="arabicPeriod"/>
            </a:pPr>
            <a:r>
              <a:rPr lang="lv-LV" altLang="lv-LV" sz="3600" smtClean="0">
                <a:latin typeface="Times New Roman" pitchFamily="18" charset="0"/>
                <a:cs typeface="Times New Roman" pitchFamily="18" charset="0"/>
              </a:rPr>
              <a:t>Fotogrāfijas (2 gab. 3x4 cm)</a:t>
            </a:r>
          </a:p>
          <a:p>
            <a:pPr marL="0" indent="0" algn="just" eaLnBrk="1" hangingPunct="1">
              <a:buFontTx/>
              <a:buAutoNum type="arabicPeriod"/>
            </a:pPr>
            <a:r>
              <a:rPr lang="lv-LV" altLang="lv-LV" sz="3600" b="1" smtClean="0">
                <a:solidFill>
                  <a:srgbClr val="FF0000"/>
                </a:solidFill>
                <a:latin typeface="Times New Roman" pitchFamily="18" charset="0"/>
                <a:cs typeface="Times New Roman" pitchFamily="18" charset="0"/>
              </a:rPr>
              <a:t>Bērna medicīnisko karti (veidlapa 026/u)</a:t>
            </a:r>
          </a:p>
          <a:p>
            <a:pPr marL="0" indent="0" algn="just" eaLnBrk="1" hangingPunct="1">
              <a:buFontTx/>
              <a:buAutoNum type="arabicPeriod"/>
            </a:pPr>
            <a:r>
              <a:rPr lang="lv-LV" altLang="lv-LV" sz="3600" smtClean="0">
                <a:latin typeface="Times New Roman" pitchFamily="18" charset="0"/>
                <a:cs typeface="Times New Roman" pitchFamily="18" charset="0"/>
              </a:rPr>
              <a:t>Uzrāda dzimšanas apliecību</a:t>
            </a:r>
          </a:p>
          <a:p>
            <a:pPr marL="0" indent="0" algn="just" eaLnBrk="1" hangingPunct="1">
              <a:buFontTx/>
              <a:buNone/>
            </a:pPr>
            <a:r>
              <a:rPr lang="lv-LV" altLang="lv-LV" sz="2400" b="1" i="1" u="sng" smtClean="0">
                <a:solidFill>
                  <a:srgbClr val="FF0000"/>
                </a:solidFill>
                <a:latin typeface="Times New Roman" pitchFamily="18" charset="0"/>
                <a:cs typeface="Times New Roman" pitchFamily="18" charset="0"/>
              </a:rPr>
              <a:t>Ja dokumenti netiek iesniegti, vieta tiek piedāvāta citam bērnam.</a:t>
            </a:r>
            <a:endParaRPr lang="lv-LV" altLang="lv-LV" sz="2000" b="1" i="1" u="sng" smtClean="0">
              <a:solidFill>
                <a:srgbClr val="FF0000"/>
              </a:solidFill>
              <a:latin typeface="Times New Roman" pitchFamily="18" charset="0"/>
              <a:cs typeface="Times New Roman" pitchFamily="18" charset="0"/>
            </a:endParaRPr>
          </a:p>
        </p:txBody>
      </p:sp>
      <p:sp>
        <p:nvSpPr>
          <p:cNvPr id="14340" name="Slaida numura vietturis 1"/>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0"/>
              </a:spcBef>
              <a:buFontTx/>
              <a:buNone/>
            </a:pPr>
            <a:fld id="{56CD658F-B64F-4449-AA31-5C68B2731C51}" type="slidenum">
              <a:rPr lang="es-ES" altLang="lv-LV" sz="1400" smtClean="0"/>
              <a:pPr eaLnBrk="1" hangingPunct="1">
                <a:spcBef>
                  <a:spcPct val="0"/>
                </a:spcBef>
                <a:buFontTx/>
                <a:buNone/>
              </a:pPr>
              <a:t>13</a:t>
            </a:fld>
            <a:endParaRPr lang="es-ES" altLang="lv-LV" sz="140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274638"/>
            <a:ext cx="8435975" cy="490537"/>
          </a:xfrm>
        </p:spPr>
        <p:txBody>
          <a:bodyPr/>
          <a:lstStyle/>
          <a:p>
            <a:pPr eaLnBrk="1" hangingPunct="1"/>
            <a:r>
              <a:rPr lang="lv-LV" altLang="lv-LV" b="1" smtClean="0">
                <a:solidFill>
                  <a:srgbClr val="FFC000"/>
                </a:solidFill>
                <a:latin typeface="Times New Roman" pitchFamily="18" charset="0"/>
                <a:cs typeface="Times New Roman" pitchFamily="18" charset="0"/>
              </a:rPr>
              <a:t>Klašu komplektēšana</a:t>
            </a:r>
          </a:p>
        </p:txBody>
      </p:sp>
      <p:sp>
        <p:nvSpPr>
          <p:cNvPr id="15363" name="Rectangle 3"/>
          <p:cNvSpPr>
            <a:spLocks noGrp="1" noChangeArrowheads="1"/>
          </p:cNvSpPr>
          <p:nvPr>
            <p:ph type="body" idx="1"/>
          </p:nvPr>
        </p:nvSpPr>
        <p:spPr>
          <a:xfrm>
            <a:off x="250825" y="1052513"/>
            <a:ext cx="8642350" cy="5073650"/>
          </a:xfrm>
        </p:spPr>
        <p:txBody>
          <a:bodyPr/>
          <a:lstStyle/>
          <a:p>
            <a:pPr algn="just" eaLnBrk="1" hangingPunct="1"/>
            <a:r>
              <a:rPr lang="lv-LV" altLang="lv-LV" sz="4400" smtClean="0">
                <a:latin typeface="Times New Roman" pitchFamily="18" charset="0"/>
                <a:cs typeface="Times New Roman" pitchFamily="18" charset="0"/>
              </a:rPr>
              <a:t>Tiek plānotas 5 klases</a:t>
            </a:r>
          </a:p>
          <a:p>
            <a:pPr algn="just" eaLnBrk="1" hangingPunct="1"/>
            <a:r>
              <a:rPr lang="lv-LV" altLang="lv-LV" sz="4400" smtClean="0">
                <a:latin typeface="Times New Roman" pitchFamily="18" charset="0"/>
                <a:cs typeface="Times New Roman" pitchFamily="18" charset="0"/>
              </a:rPr>
              <a:t>24 – 26 izglītojamie klasē</a:t>
            </a:r>
          </a:p>
          <a:p>
            <a:pPr algn="just" eaLnBrk="1" hangingPunct="1"/>
            <a:r>
              <a:rPr lang="lv-LV" altLang="lv-LV" sz="4400" smtClean="0">
                <a:latin typeface="Times New Roman" pitchFamily="18" charset="0"/>
                <a:cs typeface="Times New Roman" pitchFamily="18" charset="0"/>
              </a:rPr>
              <a:t>Tiks komplektētas ņemot vērā izvēlēto izglītības programmu </a:t>
            </a:r>
          </a:p>
          <a:p>
            <a:pPr algn="just" eaLnBrk="1" hangingPunct="1"/>
            <a:r>
              <a:rPr lang="lv-LV" altLang="lv-LV" sz="4400" b="1" i="1" smtClean="0">
                <a:solidFill>
                  <a:srgbClr val="FF0000"/>
                </a:solidFill>
                <a:latin typeface="Times New Roman" pitchFamily="18" charset="0"/>
                <a:cs typeface="Times New Roman" pitchFamily="18" charset="0"/>
              </a:rPr>
              <a:t>Citi kritēriji netiks ņemti vērā</a:t>
            </a:r>
            <a:endParaRPr lang="lv-LV" altLang="lv-LV" sz="4000" b="1" i="1" smtClean="0">
              <a:solidFill>
                <a:srgbClr val="FF0000"/>
              </a:solidFill>
              <a:latin typeface="Times New Roman" pitchFamily="18" charset="0"/>
              <a:cs typeface="Times New Roman" pitchFamily="18" charset="0"/>
            </a:endParaRPr>
          </a:p>
        </p:txBody>
      </p:sp>
      <p:sp>
        <p:nvSpPr>
          <p:cNvPr id="15364" name="Slaida numura vietturis 1"/>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0"/>
              </a:spcBef>
              <a:buFontTx/>
              <a:buNone/>
            </a:pPr>
            <a:fld id="{3CE3F5A0-F760-4727-84D7-8B59D0BC8694}" type="slidenum">
              <a:rPr lang="es-ES" altLang="lv-LV" sz="1400" smtClean="0"/>
              <a:pPr eaLnBrk="1" hangingPunct="1">
                <a:spcBef>
                  <a:spcPct val="0"/>
                </a:spcBef>
                <a:buFontTx/>
                <a:buNone/>
              </a:pPr>
              <a:t>14</a:t>
            </a:fld>
            <a:endParaRPr lang="es-ES" altLang="lv-LV" sz="140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274638"/>
            <a:ext cx="8435975" cy="490537"/>
          </a:xfrm>
        </p:spPr>
        <p:txBody>
          <a:bodyPr/>
          <a:lstStyle/>
          <a:p>
            <a:pPr eaLnBrk="1" hangingPunct="1"/>
            <a:r>
              <a:rPr lang="lv-LV" altLang="lv-LV" b="1" smtClean="0">
                <a:solidFill>
                  <a:srgbClr val="FFC000"/>
                </a:solidFill>
                <a:latin typeface="Times New Roman" pitchFamily="18" charset="0"/>
                <a:cs typeface="Times New Roman" pitchFamily="18" charset="0"/>
              </a:rPr>
              <a:t>Nodarbības</a:t>
            </a:r>
          </a:p>
        </p:txBody>
      </p:sp>
      <p:sp>
        <p:nvSpPr>
          <p:cNvPr id="16387" name="Rectangle 3"/>
          <p:cNvSpPr>
            <a:spLocks noGrp="1" noChangeArrowheads="1"/>
          </p:cNvSpPr>
          <p:nvPr>
            <p:ph type="body" idx="1"/>
          </p:nvPr>
        </p:nvSpPr>
        <p:spPr>
          <a:xfrm>
            <a:off x="250825" y="1052513"/>
            <a:ext cx="8642350" cy="5073650"/>
          </a:xfrm>
        </p:spPr>
        <p:txBody>
          <a:bodyPr/>
          <a:lstStyle/>
          <a:p>
            <a:pPr marL="0" indent="0" algn="ctr" eaLnBrk="1" hangingPunct="1">
              <a:buFontTx/>
              <a:buNone/>
            </a:pPr>
            <a:r>
              <a:rPr lang="lv-LV" altLang="lv-LV" sz="4400" smtClean="0">
                <a:latin typeface="Times New Roman" pitchFamily="18" charset="0"/>
                <a:cs typeface="Times New Roman" pitchFamily="18" charset="0"/>
              </a:rPr>
              <a:t>Aprīļa mēnesī 1 reizi nedēļa notiks nodarbības topošajiem pirmklasniekiem </a:t>
            </a:r>
          </a:p>
          <a:p>
            <a:pPr marL="0" indent="0" algn="just" eaLnBrk="1" hangingPunct="1">
              <a:buFontTx/>
              <a:buNone/>
            </a:pPr>
            <a:r>
              <a:rPr lang="lv-LV" altLang="lv-LV" sz="4000" smtClean="0">
                <a:latin typeface="Times New Roman" pitchFamily="18" charset="0"/>
                <a:cs typeface="Times New Roman" pitchFamily="18" charset="0"/>
              </a:rPr>
              <a:t>(4.,11.,18.,25.aprīlī no pl.16.00 – 18.00)</a:t>
            </a:r>
          </a:p>
          <a:p>
            <a:pPr marL="0" indent="0" algn="ctr" eaLnBrk="1" hangingPunct="1">
              <a:buFontTx/>
              <a:buNone/>
            </a:pPr>
            <a:r>
              <a:rPr lang="lv-LV" altLang="lv-LV" sz="4400" b="1" i="1" smtClean="0">
                <a:solidFill>
                  <a:srgbClr val="FF0000"/>
                </a:solidFill>
                <a:latin typeface="Times New Roman" pitchFamily="18" charset="0"/>
                <a:cs typeface="Times New Roman" pitchFamily="18" charset="0"/>
              </a:rPr>
              <a:t>Pierakstīties varēs piesakot bērnu skolā</a:t>
            </a:r>
            <a:endParaRPr lang="lv-LV" altLang="lv-LV" sz="4000" b="1" i="1" smtClean="0">
              <a:solidFill>
                <a:srgbClr val="FF0000"/>
              </a:solidFill>
              <a:latin typeface="Times New Roman" pitchFamily="18" charset="0"/>
              <a:cs typeface="Times New Roman" pitchFamily="18" charset="0"/>
            </a:endParaRPr>
          </a:p>
        </p:txBody>
      </p:sp>
      <p:sp>
        <p:nvSpPr>
          <p:cNvPr id="16388" name="Slaida numura vietturis 1"/>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0"/>
              </a:spcBef>
              <a:buFontTx/>
              <a:buNone/>
            </a:pPr>
            <a:fld id="{8C7F2308-6E6D-4E25-8A28-2CE93310D462}" type="slidenum">
              <a:rPr lang="es-ES" altLang="lv-LV" sz="1400" smtClean="0"/>
              <a:pPr eaLnBrk="1" hangingPunct="1">
                <a:spcBef>
                  <a:spcPct val="0"/>
                </a:spcBef>
                <a:buFontTx/>
                <a:buNone/>
              </a:pPr>
              <a:t>15</a:t>
            </a:fld>
            <a:endParaRPr lang="es-ES" altLang="lv-LV" sz="140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274638"/>
            <a:ext cx="8435975" cy="490537"/>
          </a:xfrm>
        </p:spPr>
        <p:txBody>
          <a:bodyPr/>
          <a:lstStyle/>
          <a:p>
            <a:pPr eaLnBrk="1" hangingPunct="1"/>
            <a:endParaRPr lang="lv-LV" altLang="lv-LV" b="1" smtClean="0">
              <a:solidFill>
                <a:srgbClr val="FFC000"/>
              </a:solidFill>
              <a:latin typeface="Times New Roman" pitchFamily="18" charset="0"/>
              <a:cs typeface="Times New Roman" pitchFamily="18" charset="0"/>
            </a:endParaRPr>
          </a:p>
        </p:txBody>
      </p:sp>
      <p:sp>
        <p:nvSpPr>
          <p:cNvPr id="17411" name="Rectangle 3"/>
          <p:cNvSpPr>
            <a:spLocks noGrp="1" noChangeArrowheads="1"/>
          </p:cNvSpPr>
          <p:nvPr>
            <p:ph type="body" idx="1"/>
          </p:nvPr>
        </p:nvSpPr>
        <p:spPr>
          <a:xfrm>
            <a:off x="250825" y="1052513"/>
            <a:ext cx="8642350" cy="5073650"/>
          </a:xfrm>
        </p:spPr>
        <p:txBody>
          <a:bodyPr/>
          <a:lstStyle/>
          <a:p>
            <a:pPr marL="0" indent="0" algn="ctr" eaLnBrk="1" hangingPunct="1">
              <a:buFontTx/>
              <a:buNone/>
            </a:pPr>
            <a:endParaRPr lang="lv-LV" altLang="lv-LV" sz="4000" b="1" i="1" smtClean="0">
              <a:solidFill>
                <a:srgbClr val="FF0000"/>
              </a:solidFill>
              <a:latin typeface="Times New Roman" pitchFamily="18" charset="0"/>
              <a:cs typeface="Times New Roman" pitchFamily="18" charset="0"/>
            </a:endParaRPr>
          </a:p>
          <a:p>
            <a:pPr marL="0" indent="0" algn="ctr" eaLnBrk="1" hangingPunct="1">
              <a:buFontTx/>
              <a:buNone/>
            </a:pPr>
            <a:endParaRPr lang="lv-LV" altLang="lv-LV" sz="4000" b="1" i="1" smtClean="0">
              <a:solidFill>
                <a:srgbClr val="FF0000"/>
              </a:solidFill>
              <a:latin typeface="Times New Roman" pitchFamily="18" charset="0"/>
              <a:cs typeface="Times New Roman" pitchFamily="18" charset="0"/>
            </a:endParaRPr>
          </a:p>
          <a:p>
            <a:pPr marL="0" indent="0" algn="ctr" eaLnBrk="1" hangingPunct="1">
              <a:buFontTx/>
              <a:buNone/>
            </a:pPr>
            <a:r>
              <a:rPr lang="lv-LV" altLang="lv-LV" sz="4000" b="1" i="1" smtClean="0">
                <a:solidFill>
                  <a:srgbClr val="FF0000"/>
                </a:solidFill>
                <a:latin typeface="Times New Roman" pitchFamily="18" charset="0"/>
                <a:cs typeface="Times New Roman" pitchFamily="18" charset="0"/>
              </a:rPr>
              <a:t>www.skolasforma.lv</a:t>
            </a:r>
          </a:p>
        </p:txBody>
      </p:sp>
      <p:sp>
        <p:nvSpPr>
          <p:cNvPr id="17412" name="Slaida numura vietturis 1"/>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0"/>
              </a:spcBef>
              <a:buFontTx/>
              <a:buNone/>
            </a:pPr>
            <a:fld id="{DB8A5A3B-74AF-43A0-9D5D-921ADD696FE3}" type="slidenum">
              <a:rPr lang="es-ES" altLang="lv-LV" sz="1400" smtClean="0"/>
              <a:pPr eaLnBrk="1" hangingPunct="1">
                <a:spcBef>
                  <a:spcPct val="0"/>
                </a:spcBef>
                <a:buFontTx/>
                <a:buNone/>
              </a:pPr>
              <a:t>16</a:t>
            </a:fld>
            <a:endParaRPr lang="es-ES" altLang="lv-LV" sz="140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435975" cy="490537"/>
          </a:xfrm>
        </p:spPr>
        <p:txBody>
          <a:bodyPr/>
          <a:lstStyle/>
          <a:p>
            <a:pPr eaLnBrk="1" hangingPunct="1"/>
            <a:endParaRPr lang="lv-LV" altLang="lv-LV" b="1" smtClean="0">
              <a:solidFill>
                <a:srgbClr val="FFC000"/>
              </a:solidFill>
              <a:latin typeface="Times New Roman" pitchFamily="18" charset="0"/>
              <a:cs typeface="Times New Roman" pitchFamily="18" charset="0"/>
            </a:endParaRPr>
          </a:p>
        </p:txBody>
      </p:sp>
      <p:sp>
        <p:nvSpPr>
          <p:cNvPr id="18435" name="Rectangle 3"/>
          <p:cNvSpPr>
            <a:spLocks noGrp="1" noChangeArrowheads="1"/>
          </p:cNvSpPr>
          <p:nvPr>
            <p:ph type="body" idx="1"/>
          </p:nvPr>
        </p:nvSpPr>
        <p:spPr>
          <a:xfrm>
            <a:off x="250825" y="1052513"/>
            <a:ext cx="8642350" cy="5073650"/>
          </a:xfrm>
        </p:spPr>
        <p:txBody>
          <a:bodyPr/>
          <a:lstStyle/>
          <a:p>
            <a:pPr marL="0" indent="0" algn="ctr" eaLnBrk="1" hangingPunct="1">
              <a:buFontTx/>
              <a:buNone/>
            </a:pPr>
            <a:endParaRPr lang="lv-LV" altLang="lv-LV" sz="4000" b="1" i="1" smtClean="0">
              <a:solidFill>
                <a:srgbClr val="FF0000"/>
              </a:solidFill>
              <a:latin typeface="Times New Roman" pitchFamily="18" charset="0"/>
              <a:cs typeface="Times New Roman" pitchFamily="18" charset="0"/>
            </a:endParaRPr>
          </a:p>
          <a:p>
            <a:pPr marL="0" indent="0" algn="ctr" eaLnBrk="1" hangingPunct="1">
              <a:buFontTx/>
              <a:buNone/>
            </a:pPr>
            <a:endParaRPr lang="lv-LV" altLang="lv-LV" sz="4000" b="1" i="1" smtClean="0">
              <a:solidFill>
                <a:srgbClr val="FF0000"/>
              </a:solidFill>
              <a:latin typeface="Times New Roman" pitchFamily="18" charset="0"/>
              <a:cs typeface="Times New Roman" pitchFamily="18" charset="0"/>
            </a:endParaRPr>
          </a:p>
          <a:p>
            <a:pPr marL="0" indent="0" algn="ctr" eaLnBrk="1" hangingPunct="1">
              <a:buFontTx/>
              <a:buNone/>
            </a:pPr>
            <a:r>
              <a:rPr lang="lv-LV" altLang="lv-LV" sz="4000" b="1" i="1" smtClean="0">
                <a:solidFill>
                  <a:srgbClr val="FF0000"/>
                </a:solidFill>
                <a:latin typeface="Times New Roman" pitchFamily="18" charset="0"/>
                <a:cs typeface="Times New Roman" pitchFamily="18" charset="0"/>
              </a:rPr>
              <a:t>www.babitesvidusskola.lv</a:t>
            </a:r>
          </a:p>
        </p:txBody>
      </p:sp>
      <p:sp>
        <p:nvSpPr>
          <p:cNvPr id="18436" name="Slaida numura vietturis 1"/>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0"/>
              </a:spcBef>
              <a:buFontTx/>
              <a:buNone/>
            </a:pPr>
            <a:fld id="{0218A765-AD26-4BBC-9DAB-9E0C76F51A5A}" type="slidenum">
              <a:rPr lang="es-ES" altLang="lv-LV" sz="1400" smtClean="0"/>
              <a:pPr eaLnBrk="1" hangingPunct="1">
                <a:spcBef>
                  <a:spcPct val="0"/>
                </a:spcBef>
                <a:buFontTx/>
                <a:buNone/>
              </a:pPr>
              <a:t>17</a:t>
            </a:fld>
            <a:endParaRPr lang="es-ES" altLang="lv-LV" sz="14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274638"/>
            <a:ext cx="8229600" cy="490537"/>
          </a:xfrm>
        </p:spPr>
        <p:txBody>
          <a:bodyPr/>
          <a:lstStyle/>
          <a:p>
            <a:pPr eaLnBrk="1" hangingPunct="1"/>
            <a:r>
              <a:rPr lang="lv-LV" altLang="lv-LV" b="1" smtClean="0">
                <a:solidFill>
                  <a:srgbClr val="FFC000"/>
                </a:solidFill>
                <a:latin typeface="Times New Roman" pitchFamily="18" charset="0"/>
                <a:cs typeface="Times New Roman" pitchFamily="18" charset="0"/>
              </a:rPr>
              <a:t>Normatīvie dokumenti</a:t>
            </a:r>
          </a:p>
        </p:txBody>
      </p:sp>
      <p:sp>
        <p:nvSpPr>
          <p:cNvPr id="3075" name="Rectangle 3"/>
          <p:cNvSpPr>
            <a:spLocks noGrp="1" noChangeArrowheads="1"/>
          </p:cNvSpPr>
          <p:nvPr>
            <p:ph type="body" idx="1"/>
          </p:nvPr>
        </p:nvSpPr>
        <p:spPr>
          <a:xfrm>
            <a:off x="250825" y="836613"/>
            <a:ext cx="8642350" cy="5289550"/>
          </a:xfrm>
        </p:spPr>
        <p:txBody>
          <a:bodyPr/>
          <a:lstStyle/>
          <a:p>
            <a:pPr algn="just" eaLnBrk="1" hangingPunct="1"/>
            <a:r>
              <a:rPr lang="lv-LV" altLang="lv-LV" smtClean="0">
                <a:latin typeface="Times New Roman" pitchFamily="18" charset="0"/>
                <a:cs typeface="Times New Roman" pitchFamily="18" charset="0"/>
              </a:rPr>
              <a:t>2015.gada 13.oktobra MK noteikumi Nr.591 «Kārtība, kādā izglītojamie tiek </a:t>
            </a:r>
            <a:r>
              <a:rPr lang="lv-LV" altLang="lv-LV" b="1" smtClean="0">
                <a:latin typeface="Times New Roman" pitchFamily="18" charset="0"/>
                <a:cs typeface="Times New Roman" pitchFamily="18" charset="0"/>
              </a:rPr>
              <a:t>uzņemti vispārējās vidējās izglītības iestādēs</a:t>
            </a:r>
            <a:r>
              <a:rPr lang="lv-LV" altLang="lv-LV" smtClean="0">
                <a:latin typeface="Times New Roman" pitchFamily="18" charset="0"/>
                <a:cs typeface="Times New Roman" pitchFamily="18" charset="0"/>
              </a:rPr>
              <a:t> un speciālajās pirmskolas izglītības grupās un atskaitīti no tām, kā arī pārcelti uz nākamo klasi»</a:t>
            </a:r>
          </a:p>
          <a:p>
            <a:pPr algn="just" eaLnBrk="1" hangingPunct="1"/>
            <a:endParaRPr lang="lv-LV" altLang="lv-LV" smtClean="0">
              <a:latin typeface="Times New Roman" pitchFamily="18" charset="0"/>
              <a:cs typeface="Times New Roman" pitchFamily="18" charset="0"/>
            </a:endParaRPr>
          </a:p>
          <a:p>
            <a:pPr algn="just" eaLnBrk="1" hangingPunct="1"/>
            <a:r>
              <a:rPr lang="lv-LV" altLang="lv-LV" smtClean="0">
                <a:latin typeface="Times New Roman" pitchFamily="18" charset="0"/>
                <a:cs typeface="Times New Roman" pitchFamily="18" charset="0"/>
              </a:rPr>
              <a:t>2015.gada 28.janvāra BNP domes Saistošie noteikumi Nr.3 «Par bērnu reģistrēšanas un uzņemšanas kārtību 1.klasē Babītes vidusskolā»</a:t>
            </a:r>
          </a:p>
        </p:txBody>
      </p:sp>
      <p:sp>
        <p:nvSpPr>
          <p:cNvPr id="3076" name="Slaida numura vietturis 1"/>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0"/>
              </a:spcBef>
              <a:buFontTx/>
              <a:buNone/>
            </a:pPr>
            <a:fld id="{7F12AB84-1E17-43EF-B1B3-8A0D397EA1AA}" type="slidenum">
              <a:rPr lang="es-ES" altLang="lv-LV" sz="1400" smtClean="0"/>
              <a:pPr eaLnBrk="1" hangingPunct="1">
                <a:spcBef>
                  <a:spcPct val="0"/>
                </a:spcBef>
                <a:buFontTx/>
                <a:buNone/>
              </a:pPr>
              <a:t>2</a:t>
            </a:fld>
            <a:endParaRPr lang="es-ES" altLang="lv-LV" sz="14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74638"/>
            <a:ext cx="8229600" cy="490537"/>
          </a:xfrm>
        </p:spPr>
        <p:txBody>
          <a:bodyPr/>
          <a:lstStyle/>
          <a:p>
            <a:pPr eaLnBrk="1" hangingPunct="1"/>
            <a:r>
              <a:rPr lang="lv-LV" altLang="lv-LV" b="1" smtClean="0">
                <a:solidFill>
                  <a:srgbClr val="FFC000"/>
                </a:solidFill>
                <a:latin typeface="Times New Roman" pitchFamily="18" charset="0"/>
                <a:cs typeface="Times New Roman" pitchFamily="18" charset="0"/>
              </a:rPr>
              <a:t>Noteikumi</a:t>
            </a:r>
          </a:p>
        </p:txBody>
      </p:sp>
      <p:sp>
        <p:nvSpPr>
          <p:cNvPr id="55299" name="Rectangle 3"/>
          <p:cNvSpPr>
            <a:spLocks noGrp="1" noChangeArrowheads="1"/>
          </p:cNvSpPr>
          <p:nvPr>
            <p:ph type="body" idx="1"/>
          </p:nvPr>
        </p:nvSpPr>
        <p:spPr>
          <a:xfrm>
            <a:off x="250825" y="836613"/>
            <a:ext cx="8642350" cy="5289550"/>
          </a:xfrm>
        </p:spPr>
        <p:txBody>
          <a:bodyPr/>
          <a:lstStyle/>
          <a:p>
            <a:pPr algn="just" eaLnBrk="1" hangingPunct="1">
              <a:defRPr/>
            </a:pPr>
            <a:r>
              <a:rPr lang="lv-LV" altLang="lv-LV" dirty="0" smtClean="0">
                <a:latin typeface="Times New Roman" panose="02020603050405020304" pitchFamily="18" charset="0"/>
                <a:cs typeface="Times New Roman" panose="02020603050405020304" pitchFamily="18" charset="0"/>
              </a:rPr>
              <a:t>Vecāki vai citi bērna likumiskie pārstāvji piesaka bērnu mācībām Babītes vidusskolas 1.klasē </a:t>
            </a:r>
            <a:r>
              <a:rPr lang="lv-LV" altLang="lv-LV" b="1" dirty="0" smtClean="0">
                <a:latin typeface="Times New Roman" panose="02020603050405020304" pitchFamily="18" charset="0"/>
                <a:cs typeface="Times New Roman" panose="02020603050405020304" pitchFamily="18" charset="0"/>
              </a:rPr>
              <a:t>tajā kalendārā gadā</a:t>
            </a:r>
            <a:r>
              <a:rPr lang="lv-LV" altLang="lv-LV" dirty="0" smtClean="0">
                <a:latin typeface="Times New Roman" panose="02020603050405020304" pitchFamily="18" charset="0"/>
                <a:cs typeface="Times New Roman" panose="02020603050405020304" pitchFamily="18" charset="0"/>
              </a:rPr>
              <a:t>, kad bērnam aprit </a:t>
            </a:r>
            <a:r>
              <a:rPr lang="lv-LV" altLang="lv-LV" b="1" dirty="0" smtClean="0">
                <a:latin typeface="Times New Roman" panose="02020603050405020304" pitchFamily="18" charset="0"/>
                <a:cs typeface="Times New Roman" panose="02020603050405020304" pitchFamily="18" charset="0"/>
              </a:rPr>
              <a:t>7</a:t>
            </a:r>
            <a:r>
              <a:rPr lang="lv-LV" altLang="lv-LV" dirty="0" smtClean="0">
                <a:latin typeface="Times New Roman" panose="02020603050405020304" pitchFamily="18" charset="0"/>
                <a:cs typeface="Times New Roman" panose="02020603050405020304" pitchFamily="18" charset="0"/>
              </a:rPr>
              <a:t> gadi.</a:t>
            </a:r>
          </a:p>
          <a:p>
            <a:pPr algn="just" eaLnBrk="1" hangingPunct="1">
              <a:defRPr/>
            </a:pPr>
            <a:r>
              <a:rPr lang="lv-LV" altLang="lv-LV" dirty="0" smtClean="0">
                <a:latin typeface="Times New Roman" panose="02020603050405020304" pitchFamily="18" charset="0"/>
                <a:cs typeface="Times New Roman" panose="02020603050405020304" pitchFamily="18" charset="0"/>
              </a:rPr>
              <a:t>Atkarībā no veselības stāvokļa un psiholoģiskās sagatavotības bērns var sākt pamatizglītības apguvi vienu gadu agrāk vai vienu gadu vēlāk, saskaņā ar vecāku vēlmēm un ģimenes ārsta vai psihologa atzinumu, kas Babītes vidusskolā jāiesniedz līdz kārtējā gada </a:t>
            </a:r>
            <a:r>
              <a:rPr lang="lv-LV" altLang="lv-LV" b="1" dirty="0" smtClean="0">
                <a:latin typeface="Times New Roman" panose="02020603050405020304" pitchFamily="18" charset="0"/>
                <a:cs typeface="Times New Roman" panose="02020603050405020304" pitchFamily="18" charset="0"/>
              </a:rPr>
              <a:t>31.martam.</a:t>
            </a:r>
          </a:p>
          <a:p>
            <a:pPr marL="0" indent="0" algn="just" eaLnBrk="1" hangingPunct="1">
              <a:buFontTx/>
              <a:buNone/>
              <a:defRPr/>
            </a:pPr>
            <a:endParaRPr lang="lv-LV" altLang="lv-LV" b="1" dirty="0" smtClean="0">
              <a:latin typeface="Times New Roman" panose="02020603050405020304" pitchFamily="18" charset="0"/>
              <a:cs typeface="Times New Roman" panose="02020603050405020304" pitchFamily="18" charset="0"/>
            </a:endParaRPr>
          </a:p>
        </p:txBody>
      </p:sp>
      <p:sp>
        <p:nvSpPr>
          <p:cNvPr id="4100" name="Slaida numura vietturis 1"/>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0"/>
              </a:spcBef>
              <a:buFontTx/>
              <a:buNone/>
            </a:pPr>
            <a:fld id="{5CA0E702-6196-4091-95AB-A47795F0B956}" type="slidenum">
              <a:rPr lang="es-ES" altLang="lv-LV" sz="1400" smtClean="0"/>
              <a:pPr eaLnBrk="1" hangingPunct="1">
                <a:spcBef>
                  <a:spcPct val="0"/>
                </a:spcBef>
                <a:buFontTx/>
                <a:buNone/>
              </a:pPr>
              <a:t>3</a:t>
            </a:fld>
            <a:endParaRPr lang="es-ES" altLang="lv-LV" sz="14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74638"/>
            <a:ext cx="8229600" cy="490537"/>
          </a:xfrm>
        </p:spPr>
        <p:txBody>
          <a:bodyPr/>
          <a:lstStyle/>
          <a:p>
            <a:pPr eaLnBrk="1" hangingPunct="1"/>
            <a:r>
              <a:rPr lang="lv-LV" altLang="lv-LV" b="1" smtClean="0">
                <a:solidFill>
                  <a:srgbClr val="FFC000"/>
                </a:solidFill>
                <a:latin typeface="Times New Roman" pitchFamily="18" charset="0"/>
                <a:cs typeface="Times New Roman" pitchFamily="18" charset="0"/>
              </a:rPr>
              <a:t>Bērna reģistrēšana 1.klasē</a:t>
            </a:r>
          </a:p>
        </p:txBody>
      </p:sp>
      <p:sp>
        <p:nvSpPr>
          <p:cNvPr id="55299" name="Rectangle 3"/>
          <p:cNvSpPr>
            <a:spLocks noGrp="1" noChangeArrowheads="1"/>
          </p:cNvSpPr>
          <p:nvPr>
            <p:ph type="body" idx="1"/>
          </p:nvPr>
        </p:nvSpPr>
        <p:spPr>
          <a:xfrm>
            <a:off x="250825" y="836613"/>
            <a:ext cx="8642350" cy="5289550"/>
          </a:xfrm>
        </p:spPr>
        <p:txBody>
          <a:bodyPr/>
          <a:lstStyle/>
          <a:p>
            <a:pPr algn="just" eaLnBrk="1" hangingPunct="1">
              <a:defRPr/>
            </a:pPr>
            <a:r>
              <a:rPr lang="lv-LV" altLang="lv-LV" sz="4000" dirty="0" smtClean="0">
                <a:latin typeface="Times New Roman" panose="02020603050405020304" pitchFamily="18" charset="0"/>
                <a:cs typeface="Times New Roman" panose="02020603050405020304" pitchFamily="18" charset="0"/>
              </a:rPr>
              <a:t>Babītes vidusskolā bērnu reģistrēšana 1.klasē </a:t>
            </a:r>
            <a:r>
              <a:rPr lang="lv-LV" altLang="lv-LV" sz="4000" b="1" dirty="0" smtClean="0">
                <a:latin typeface="Times New Roman" panose="02020603050405020304" pitchFamily="18" charset="0"/>
                <a:cs typeface="Times New Roman" panose="02020603050405020304" pitchFamily="18" charset="0"/>
              </a:rPr>
              <a:t>notiks no </a:t>
            </a:r>
          </a:p>
          <a:p>
            <a:pPr marL="0" indent="0" algn="ctr" eaLnBrk="1" hangingPunct="1">
              <a:buFontTx/>
              <a:buNone/>
              <a:defRPr/>
            </a:pPr>
            <a:r>
              <a:rPr lang="lv-LV" altLang="lv-LV" sz="4400" b="1" dirty="0" smtClean="0">
                <a:solidFill>
                  <a:srgbClr val="FF0000"/>
                </a:solidFill>
                <a:latin typeface="Times New Roman" panose="02020603050405020304" pitchFamily="18" charset="0"/>
                <a:cs typeface="Times New Roman" panose="02020603050405020304" pitchFamily="18" charset="0"/>
              </a:rPr>
              <a:t>16.janvāra līdz 31.martam</a:t>
            </a:r>
          </a:p>
          <a:p>
            <a:pPr algn="ctr" eaLnBrk="1" hangingPunct="1">
              <a:defRPr/>
            </a:pPr>
            <a:r>
              <a:rPr lang="lv-LV" altLang="lv-LV" sz="4000" b="1" dirty="0" smtClean="0">
                <a:latin typeface="Times New Roman" panose="02020603050405020304" pitchFamily="18" charset="0"/>
                <a:cs typeface="Times New Roman" panose="02020603050405020304" pitchFamily="18" charset="0"/>
              </a:rPr>
              <a:t> </a:t>
            </a:r>
            <a:r>
              <a:rPr lang="lv-LV" altLang="lv-LV" sz="4000" dirty="0" smtClean="0">
                <a:latin typeface="Times New Roman" panose="02020603050405020304" pitchFamily="18" charset="0"/>
                <a:cs typeface="Times New Roman" panose="02020603050405020304" pitchFamily="18" charset="0"/>
              </a:rPr>
              <a:t>Babītes vidusskolas kancelejā </a:t>
            </a:r>
            <a:r>
              <a:rPr lang="lv-LV" altLang="lv-LV" sz="4000" b="1" dirty="0" smtClean="0">
                <a:latin typeface="Times New Roman" panose="02020603050405020304" pitchFamily="18" charset="0"/>
                <a:cs typeface="Times New Roman" panose="02020603050405020304" pitchFamily="18" charset="0"/>
              </a:rPr>
              <a:t>katru</a:t>
            </a:r>
            <a:r>
              <a:rPr lang="lv-LV" altLang="lv-LV" sz="4000" dirty="0" smtClean="0">
                <a:latin typeface="Times New Roman" panose="02020603050405020304" pitchFamily="18" charset="0"/>
                <a:cs typeface="Times New Roman" panose="02020603050405020304" pitchFamily="18" charset="0"/>
              </a:rPr>
              <a:t> dienu no </a:t>
            </a:r>
            <a:r>
              <a:rPr lang="lv-LV" altLang="lv-LV" sz="4400" b="1" dirty="0" smtClean="0">
                <a:solidFill>
                  <a:srgbClr val="FF0000"/>
                </a:solidFill>
                <a:latin typeface="Times New Roman" panose="02020603050405020304" pitchFamily="18" charset="0"/>
                <a:cs typeface="Times New Roman" panose="02020603050405020304" pitchFamily="18" charset="0"/>
              </a:rPr>
              <a:t>pl.9.00 – 12.00 un </a:t>
            </a:r>
          </a:p>
          <a:p>
            <a:pPr marL="0" indent="0" algn="ctr" eaLnBrk="1" hangingPunct="1">
              <a:buFontTx/>
              <a:buNone/>
              <a:defRPr/>
            </a:pPr>
            <a:r>
              <a:rPr lang="lv-LV" altLang="lv-LV" sz="4400" b="1" dirty="0" smtClean="0">
                <a:solidFill>
                  <a:srgbClr val="FF0000"/>
                </a:solidFill>
                <a:latin typeface="Times New Roman" panose="02020603050405020304" pitchFamily="18" charset="0"/>
                <a:cs typeface="Times New Roman" panose="02020603050405020304" pitchFamily="18" charset="0"/>
              </a:rPr>
              <a:t>pl.13.00 – 15.00</a:t>
            </a:r>
          </a:p>
          <a:p>
            <a:pPr marL="0" indent="0" algn="just" eaLnBrk="1" hangingPunct="1">
              <a:buFontTx/>
              <a:buNone/>
              <a:defRPr/>
            </a:pPr>
            <a:endParaRPr lang="lv-LV" altLang="lv-LV" b="1" dirty="0" smtClean="0">
              <a:latin typeface="Times New Roman" panose="02020603050405020304" pitchFamily="18" charset="0"/>
              <a:cs typeface="Times New Roman" panose="02020603050405020304" pitchFamily="18" charset="0"/>
            </a:endParaRPr>
          </a:p>
        </p:txBody>
      </p:sp>
      <p:sp>
        <p:nvSpPr>
          <p:cNvPr id="5124" name="Slaida numura vietturis 1"/>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0"/>
              </a:spcBef>
              <a:buFontTx/>
              <a:buNone/>
            </a:pPr>
            <a:fld id="{FA7CF77E-4023-4263-A39C-634F4EE9AB9F}" type="slidenum">
              <a:rPr lang="es-ES" altLang="lv-LV" sz="1400" smtClean="0"/>
              <a:pPr eaLnBrk="1" hangingPunct="1">
                <a:spcBef>
                  <a:spcPct val="0"/>
                </a:spcBef>
                <a:buFontTx/>
                <a:buNone/>
              </a:pPr>
              <a:t>4</a:t>
            </a:fld>
            <a:endParaRPr lang="es-ES" altLang="lv-LV" sz="14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274638"/>
            <a:ext cx="8435975" cy="490537"/>
          </a:xfrm>
        </p:spPr>
        <p:txBody>
          <a:bodyPr/>
          <a:lstStyle/>
          <a:p>
            <a:pPr eaLnBrk="1" hangingPunct="1"/>
            <a:r>
              <a:rPr lang="lv-LV" altLang="lv-LV" b="1" smtClean="0">
                <a:solidFill>
                  <a:srgbClr val="FFC000"/>
                </a:solidFill>
                <a:latin typeface="Times New Roman" pitchFamily="18" charset="0"/>
                <a:cs typeface="Times New Roman" pitchFamily="18" charset="0"/>
              </a:rPr>
              <a:t>Piedāvātās izglītības programmas</a:t>
            </a:r>
          </a:p>
        </p:txBody>
      </p:sp>
      <p:sp>
        <p:nvSpPr>
          <p:cNvPr id="55299" name="Rectangle 3"/>
          <p:cNvSpPr>
            <a:spLocks noGrp="1" noChangeArrowheads="1"/>
          </p:cNvSpPr>
          <p:nvPr>
            <p:ph type="body" idx="1"/>
          </p:nvPr>
        </p:nvSpPr>
        <p:spPr>
          <a:xfrm>
            <a:off x="250825" y="1700213"/>
            <a:ext cx="8642350" cy="4425950"/>
          </a:xfrm>
        </p:spPr>
        <p:txBody>
          <a:bodyPr/>
          <a:lstStyle/>
          <a:p>
            <a:pPr algn="just" eaLnBrk="1" hangingPunct="1">
              <a:defRPr/>
            </a:pPr>
            <a:r>
              <a:rPr lang="lv-LV" altLang="lv-LV" dirty="0" smtClean="0">
                <a:latin typeface="Times New Roman" panose="02020603050405020304" pitchFamily="18" charset="0"/>
                <a:cs typeface="Times New Roman" panose="02020603050405020304" pitchFamily="18" charset="0"/>
              </a:rPr>
              <a:t>Pamatizglītības humanitārā un sociālā virziena programma (kods 21012111) </a:t>
            </a:r>
          </a:p>
          <a:p>
            <a:pPr marL="0" indent="0" algn="just" eaLnBrk="1" hangingPunct="1">
              <a:buFontTx/>
              <a:buNone/>
              <a:defRPr/>
            </a:pPr>
            <a:r>
              <a:rPr lang="lv-LV" altLang="lv-LV" sz="2400" i="1" dirty="0" smtClean="0">
                <a:latin typeface="Times New Roman" panose="02020603050405020304" pitchFamily="18" charset="0"/>
                <a:cs typeface="Times New Roman" panose="02020603050405020304" pitchFamily="18" charset="0"/>
              </a:rPr>
              <a:t>Akreditēta 2015.gada 12.maijā līdz 2021.gada 14.aprīlim</a:t>
            </a:r>
            <a:endParaRPr lang="lv-LV" altLang="lv-LV" sz="2400" dirty="0" smtClean="0">
              <a:latin typeface="Times New Roman" panose="02020603050405020304" pitchFamily="18" charset="0"/>
              <a:cs typeface="Times New Roman" panose="02020603050405020304" pitchFamily="18" charset="0"/>
            </a:endParaRPr>
          </a:p>
          <a:p>
            <a:pPr algn="just" eaLnBrk="1" hangingPunct="1">
              <a:defRPr/>
            </a:pPr>
            <a:r>
              <a:rPr lang="lv-LV" altLang="lv-LV" dirty="0" smtClean="0">
                <a:latin typeface="Times New Roman" panose="02020603050405020304" pitchFamily="18" charset="0"/>
                <a:cs typeface="Times New Roman" panose="02020603050405020304" pitchFamily="18" charset="0"/>
              </a:rPr>
              <a:t>Pamatizglītības programma (kods 21011111)</a:t>
            </a:r>
          </a:p>
          <a:p>
            <a:pPr marL="0" indent="0" algn="just" eaLnBrk="1" hangingPunct="1">
              <a:buFontTx/>
              <a:buNone/>
              <a:defRPr/>
            </a:pPr>
            <a:r>
              <a:rPr lang="lv-LV" altLang="lv-LV" sz="2400" i="1" dirty="0" smtClean="0">
                <a:latin typeface="Times New Roman" panose="02020603050405020304" pitchFamily="18" charset="0"/>
                <a:cs typeface="Times New Roman" panose="02020603050405020304" pitchFamily="18" charset="0"/>
              </a:rPr>
              <a:t>Akreditēta 2015.gada 15.aprīlī līdz 2021.gada 14.aprīlim</a:t>
            </a:r>
          </a:p>
          <a:p>
            <a:pPr marL="0" indent="0" algn="just" eaLnBrk="1" hangingPunct="1">
              <a:buFontTx/>
              <a:buNone/>
              <a:defRPr/>
            </a:pPr>
            <a:endParaRPr lang="lv-LV" altLang="lv-LV" dirty="0" smtClean="0">
              <a:latin typeface="Times New Roman" panose="02020603050405020304" pitchFamily="18" charset="0"/>
              <a:cs typeface="Times New Roman" panose="02020603050405020304" pitchFamily="18" charset="0"/>
            </a:endParaRPr>
          </a:p>
        </p:txBody>
      </p:sp>
      <p:sp>
        <p:nvSpPr>
          <p:cNvPr id="6148" name="Slaida numura vietturis 1"/>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0"/>
              </a:spcBef>
              <a:buFontTx/>
              <a:buNone/>
            </a:pPr>
            <a:fld id="{E5B632A1-4C8B-419A-969D-813DF17EE6AF}" type="slidenum">
              <a:rPr lang="es-ES" altLang="lv-LV" sz="1400" smtClean="0"/>
              <a:pPr eaLnBrk="1" hangingPunct="1">
                <a:spcBef>
                  <a:spcPct val="0"/>
                </a:spcBef>
                <a:buFontTx/>
                <a:buNone/>
              </a:pPr>
              <a:t>5</a:t>
            </a:fld>
            <a:endParaRPr lang="es-ES" altLang="lv-LV" sz="14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274638"/>
            <a:ext cx="8435975" cy="561975"/>
          </a:xfrm>
        </p:spPr>
        <p:txBody>
          <a:bodyPr/>
          <a:lstStyle/>
          <a:p>
            <a:pPr eaLnBrk="1" hangingPunct="1"/>
            <a:r>
              <a:rPr lang="lv-LV" altLang="lv-LV" sz="3200" b="1" smtClean="0">
                <a:solidFill>
                  <a:srgbClr val="FFC000"/>
                </a:solidFill>
                <a:latin typeface="Times New Roman" pitchFamily="18" charset="0"/>
                <a:cs typeface="Times New Roman" pitchFamily="18" charset="0"/>
              </a:rPr>
              <a:t>Humanitārā un sociālā virziena  programma</a:t>
            </a:r>
          </a:p>
        </p:txBody>
      </p:sp>
      <p:graphicFrame>
        <p:nvGraphicFramePr>
          <p:cNvPr id="2" name="Tabula 1"/>
          <p:cNvGraphicFramePr>
            <a:graphicFrameLocks noGrp="1"/>
          </p:cNvGraphicFramePr>
          <p:nvPr/>
        </p:nvGraphicFramePr>
        <p:xfrm>
          <a:off x="1408113" y="836613"/>
          <a:ext cx="6327776" cy="5132380"/>
        </p:xfrm>
        <a:graphic>
          <a:graphicData uri="http://schemas.openxmlformats.org/drawingml/2006/table">
            <a:tbl>
              <a:tblPr firstRow="1" firstCol="1" bandRow="1">
                <a:tableStyleId>{93296810-A885-4BE3-A3E7-6D5BEEA58F35}</a:tableStyleId>
              </a:tblPr>
              <a:tblGrid>
                <a:gridCol w="2450111"/>
                <a:gridCol w="430289"/>
                <a:gridCol w="430289"/>
                <a:gridCol w="430289"/>
                <a:gridCol w="430289"/>
                <a:gridCol w="430289"/>
                <a:gridCol w="431555"/>
                <a:gridCol w="431555"/>
                <a:gridCol w="431555"/>
                <a:gridCol w="431555"/>
              </a:tblGrid>
              <a:tr h="299068">
                <a:tc>
                  <a:txBody>
                    <a:bodyPr/>
                    <a:lstStyle/>
                    <a:p>
                      <a:pPr algn="ctr">
                        <a:spcBef>
                          <a:spcPts val="1200"/>
                        </a:spcBef>
                        <a:spcAft>
                          <a:spcPts val="300"/>
                        </a:spcAft>
                      </a:pPr>
                      <a:r>
                        <a:rPr lang="lv-LV" sz="800" dirty="0">
                          <a:effectLst/>
                        </a:rPr>
                        <a:t>Izglītošanās jomas un mācību priekšmeti</a:t>
                      </a:r>
                      <a:endParaRPr lang="lv-LV" sz="800" b="1" dirty="0">
                        <a:effectLst/>
                        <a:latin typeface="Times New Roman"/>
                      </a:endParaRPr>
                    </a:p>
                  </a:txBody>
                  <a:tcPr marL="7324" marR="7324" marT="7323" marB="0" anchor="ctr"/>
                </a:tc>
                <a:tc>
                  <a:txBody>
                    <a:bodyPr/>
                    <a:lstStyle/>
                    <a:p>
                      <a:pPr algn="ctr">
                        <a:spcAft>
                          <a:spcPts val="0"/>
                        </a:spcAft>
                      </a:pPr>
                      <a:r>
                        <a:rPr lang="lv-LV" sz="1100">
                          <a:effectLst/>
                        </a:rPr>
                        <a:t>1.kl.</a:t>
                      </a:r>
                      <a:endParaRPr lang="lv-LV" sz="1100">
                        <a:effectLst/>
                        <a:latin typeface="Times New Roman"/>
                        <a:ea typeface="Times New Roman"/>
                      </a:endParaRPr>
                    </a:p>
                  </a:txBody>
                  <a:tcPr marL="7324" marR="7324" marT="7323" marB="0" anchor="ctr"/>
                </a:tc>
                <a:tc>
                  <a:txBody>
                    <a:bodyPr/>
                    <a:lstStyle/>
                    <a:p>
                      <a:pPr algn="ctr">
                        <a:spcAft>
                          <a:spcPts val="0"/>
                        </a:spcAft>
                      </a:pPr>
                      <a:r>
                        <a:rPr lang="lv-LV" sz="1100">
                          <a:effectLst/>
                        </a:rPr>
                        <a:t>2.kl.</a:t>
                      </a:r>
                      <a:endParaRPr lang="lv-LV" sz="1100">
                        <a:effectLst/>
                        <a:latin typeface="Times New Roman"/>
                        <a:ea typeface="Times New Roman"/>
                      </a:endParaRPr>
                    </a:p>
                  </a:txBody>
                  <a:tcPr marL="7324" marR="7324" marT="7323" marB="0" anchor="ctr"/>
                </a:tc>
                <a:tc>
                  <a:txBody>
                    <a:bodyPr/>
                    <a:lstStyle/>
                    <a:p>
                      <a:pPr algn="ctr">
                        <a:spcAft>
                          <a:spcPts val="0"/>
                        </a:spcAft>
                      </a:pPr>
                      <a:r>
                        <a:rPr lang="lv-LV" sz="1100">
                          <a:effectLst/>
                        </a:rPr>
                        <a:t>3.kl.</a:t>
                      </a:r>
                      <a:endParaRPr lang="lv-LV" sz="1100">
                        <a:effectLst/>
                        <a:latin typeface="Times New Roman"/>
                        <a:ea typeface="Times New Roman"/>
                      </a:endParaRPr>
                    </a:p>
                  </a:txBody>
                  <a:tcPr marL="7324" marR="7324" marT="7323" marB="0" anchor="ctr"/>
                </a:tc>
                <a:tc>
                  <a:txBody>
                    <a:bodyPr/>
                    <a:lstStyle/>
                    <a:p>
                      <a:pPr algn="ctr">
                        <a:spcAft>
                          <a:spcPts val="0"/>
                        </a:spcAft>
                      </a:pPr>
                      <a:r>
                        <a:rPr lang="lv-LV" sz="1100">
                          <a:effectLst/>
                        </a:rPr>
                        <a:t>4.kl.</a:t>
                      </a:r>
                      <a:endParaRPr lang="lv-LV" sz="1100">
                        <a:effectLst/>
                        <a:latin typeface="Times New Roman"/>
                        <a:ea typeface="Times New Roman"/>
                      </a:endParaRPr>
                    </a:p>
                  </a:txBody>
                  <a:tcPr marL="7324" marR="7324" marT="7323" marB="0" anchor="ctr"/>
                </a:tc>
                <a:tc>
                  <a:txBody>
                    <a:bodyPr/>
                    <a:lstStyle/>
                    <a:p>
                      <a:pPr algn="ctr">
                        <a:spcAft>
                          <a:spcPts val="0"/>
                        </a:spcAft>
                      </a:pPr>
                      <a:r>
                        <a:rPr lang="lv-LV" sz="1100">
                          <a:effectLst/>
                        </a:rPr>
                        <a:t>5.kl.</a:t>
                      </a:r>
                      <a:endParaRPr lang="lv-LV" sz="1100">
                        <a:effectLst/>
                        <a:latin typeface="Times New Roman"/>
                        <a:ea typeface="Times New Roman"/>
                      </a:endParaRPr>
                    </a:p>
                  </a:txBody>
                  <a:tcPr marL="7324" marR="7324" marT="7323" marB="0" anchor="ctr"/>
                </a:tc>
                <a:tc>
                  <a:txBody>
                    <a:bodyPr/>
                    <a:lstStyle/>
                    <a:p>
                      <a:pPr algn="ctr">
                        <a:spcAft>
                          <a:spcPts val="0"/>
                        </a:spcAft>
                      </a:pPr>
                      <a:r>
                        <a:rPr lang="lv-LV" sz="1100">
                          <a:effectLst/>
                        </a:rPr>
                        <a:t>6.kl.</a:t>
                      </a:r>
                      <a:endParaRPr lang="lv-LV" sz="1100">
                        <a:effectLst/>
                        <a:latin typeface="Times New Roman"/>
                        <a:ea typeface="Times New Roman"/>
                      </a:endParaRPr>
                    </a:p>
                  </a:txBody>
                  <a:tcPr marL="7324" marR="7324" marT="7323" marB="0" anchor="ctr"/>
                </a:tc>
                <a:tc>
                  <a:txBody>
                    <a:bodyPr/>
                    <a:lstStyle/>
                    <a:p>
                      <a:pPr algn="ctr">
                        <a:spcAft>
                          <a:spcPts val="0"/>
                        </a:spcAft>
                      </a:pPr>
                      <a:r>
                        <a:rPr lang="lv-LV" sz="1100">
                          <a:effectLst/>
                        </a:rPr>
                        <a:t>7.kl.</a:t>
                      </a:r>
                      <a:endParaRPr lang="lv-LV" sz="1100">
                        <a:effectLst/>
                        <a:latin typeface="Times New Roman"/>
                        <a:ea typeface="Times New Roman"/>
                      </a:endParaRPr>
                    </a:p>
                  </a:txBody>
                  <a:tcPr marL="7324" marR="7324" marT="7323" marB="0" anchor="ctr"/>
                </a:tc>
                <a:tc>
                  <a:txBody>
                    <a:bodyPr/>
                    <a:lstStyle/>
                    <a:p>
                      <a:pPr algn="ctr">
                        <a:spcAft>
                          <a:spcPts val="0"/>
                        </a:spcAft>
                      </a:pPr>
                      <a:r>
                        <a:rPr lang="lv-LV" sz="1100">
                          <a:effectLst/>
                        </a:rPr>
                        <a:t>8.kl.</a:t>
                      </a:r>
                      <a:endParaRPr lang="lv-LV" sz="1100">
                        <a:effectLst/>
                        <a:latin typeface="Times New Roman"/>
                        <a:ea typeface="Times New Roman"/>
                      </a:endParaRPr>
                    </a:p>
                  </a:txBody>
                  <a:tcPr marL="7324" marR="7324" marT="7323" marB="0" anchor="ctr"/>
                </a:tc>
                <a:tc>
                  <a:txBody>
                    <a:bodyPr/>
                    <a:lstStyle/>
                    <a:p>
                      <a:pPr algn="ctr">
                        <a:spcAft>
                          <a:spcPts val="0"/>
                        </a:spcAft>
                      </a:pPr>
                      <a:r>
                        <a:rPr lang="lv-LV" sz="1100">
                          <a:effectLst/>
                        </a:rPr>
                        <a:t>9.kl.</a:t>
                      </a:r>
                      <a:endParaRPr lang="lv-LV" sz="1100">
                        <a:effectLst/>
                        <a:latin typeface="Times New Roman"/>
                        <a:ea typeface="Times New Roman"/>
                      </a:endParaRPr>
                    </a:p>
                  </a:txBody>
                  <a:tcPr marL="7324" marR="7324" marT="7323" marB="0" anchor="ctr"/>
                </a:tc>
              </a:tr>
              <a:tr h="210144">
                <a:tc>
                  <a:txBody>
                    <a:bodyPr/>
                    <a:lstStyle/>
                    <a:p>
                      <a:pPr>
                        <a:spcAft>
                          <a:spcPts val="0"/>
                        </a:spcAft>
                      </a:pPr>
                      <a:r>
                        <a:rPr lang="lv-LV" sz="1100">
                          <a:effectLst/>
                        </a:rPr>
                        <a:t>Valodas</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r>
              <a:tr h="210144">
                <a:tc>
                  <a:txBody>
                    <a:bodyPr/>
                    <a:lstStyle/>
                    <a:p>
                      <a:pPr>
                        <a:spcAft>
                          <a:spcPts val="0"/>
                        </a:spcAft>
                        <a:tabLst>
                          <a:tab pos="2637155" algn="ctr"/>
                          <a:tab pos="5274310" algn="r"/>
                          <a:tab pos="457200" algn="l"/>
                          <a:tab pos="2637155" algn="ctr"/>
                          <a:tab pos="5274310" algn="r"/>
                        </a:tabLst>
                      </a:pPr>
                      <a:r>
                        <a:rPr lang="lv-LV" sz="1100" dirty="0">
                          <a:effectLst/>
                        </a:rPr>
                        <a:t>   Latviešu valoda</a:t>
                      </a:r>
                      <a:endParaRPr lang="lv-LV" sz="800" dirty="0">
                        <a:effectLst/>
                        <a:latin typeface="Times New Roman"/>
                        <a:ea typeface="Times New Roman"/>
                      </a:endParaRPr>
                    </a:p>
                  </a:txBody>
                  <a:tcPr marL="7324" marR="7324" marT="7323" marB="0" anchor="b"/>
                </a:tc>
                <a:tc>
                  <a:txBody>
                    <a:bodyPr/>
                    <a:lstStyle/>
                    <a:p>
                      <a:pPr algn="ctr">
                        <a:spcAft>
                          <a:spcPts val="0"/>
                        </a:spcAft>
                      </a:pPr>
                      <a:r>
                        <a:rPr lang="lv-LV" sz="1100">
                          <a:effectLst/>
                        </a:rPr>
                        <a:t>6</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6</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6</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6</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4</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4</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3</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3</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3</a:t>
                      </a:r>
                      <a:endParaRPr lang="lv-LV" sz="1100">
                        <a:effectLst/>
                        <a:latin typeface="Times New Roman"/>
                        <a:ea typeface="Times New Roman"/>
                      </a:endParaRPr>
                    </a:p>
                  </a:txBody>
                  <a:tcPr marL="7324" marR="7324" marT="7323" marB="0" anchor="b"/>
                </a:tc>
              </a:tr>
              <a:tr h="210144">
                <a:tc>
                  <a:txBody>
                    <a:bodyPr/>
                    <a:lstStyle/>
                    <a:p>
                      <a:pPr>
                        <a:spcAft>
                          <a:spcPts val="0"/>
                        </a:spcAft>
                      </a:pPr>
                      <a:r>
                        <a:rPr lang="lv-LV" sz="1100">
                          <a:effectLst/>
                        </a:rPr>
                        <a:t>   Pirmā svešvaloda (angļu valoda)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2</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2</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4</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4</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5</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5</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5</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5</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5</a:t>
                      </a:r>
                      <a:endParaRPr lang="lv-LV" sz="1100">
                        <a:effectLst/>
                        <a:latin typeface="Times New Roman"/>
                        <a:ea typeface="Times New Roman"/>
                      </a:endParaRPr>
                    </a:p>
                  </a:txBody>
                  <a:tcPr marL="7324" marR="7324" marT="7323" marB="0" anchor="b"/>
                </a:tc>
              </a:tr>
              <a:tr h="210144">
                <a:tc>
                  <a:txBody>
                    <a:bodyPr/>
                    <a:lstStyle/>
                    <a:p>
                      <a:pPr>
                        <a:spcAft>
                          <a:spcPts val="0"/>
                        </a:spcAft>
                      </a:pPr>
                      <a:r>
                        <a:rPr lang="lv-LV" sz="1100">
                          <a:effectLst/>
                        </a:rPr>
                        <a:t>   Otrā svešvaloda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3</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3</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2</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2</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2</a:t>
                      </a:r>
                      <a:endParaRPr lang="lv-LV" sz="1100">
                        <a:effectLst/>
                        <a:latin typeface="Times New Roman"/>
                        <a:ea typeface="Times New Roman"/>
                      </a:endParaRPr>
                    </a:p>
                  </a:txBody>
                  <a:tcPr marL="7324" marR="7324" marT="7323" marB="0" anchor="b"/>
                </a:tc>
              </a:tr>
              <a:tr h="210144">
                <a:tc>
                  <a:txBody>
                    <a:bodyPr/>
                    <a:lstStyle/>
                    <a:p>
                      <a:pPr>
                        <a:spcAft>
                          <a:spcPts val="0"/>
                        </a:spcAft>
                      </a:pPr>
                      <a:r>
                        <a:rPr lang="lv-LV" sz="1100">
                          <a:effectLst/>
                        </a:rPr>
                        <a:t>Tehnoloģiju un zinātņu pamati</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r>
              <a:tr h="210144">
                <a:tc>
                  <a:txBody>
                    <a:bodyPr/>
                    <a:lstStyle/>
                    <a:p>
                      <a:pPr>
                        <a:spcAft>
                          <a:spcPts val="0"/>
                        </a:spcAft>
                      </a:pPr>
                      <a:r>
                        <a:rPr lang="lv-LV" sz="1100">
                          <a:effectLst/>
                        </a:rPr>
                        <a:t>   Matemātika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4</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4</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4</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5</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5</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5</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6</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5</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5</a:t>
                      </a:r>
                      <a:endParaRPr lang="lv-LV" sz="1100">
                        <a:effectLst/>
                        <a:latin typeface="Times New Roman"/>
                        <a:ea typeface="Times New Roman"/>
                      </a:endParaRPr>
                    </a:p>
                  </a:txBody>
                  <a:tcPr marL="7324" marR="7324" marT="7323" marB="0" anchor="b"/>
                </a:tc>
              </a:tr>
              <a:tr h="210144">
                <a:tc>
                  <a:txBody>
                    <a:bodyPr/>
                    <a:lstStyle/>
                    <a:p>
                      <a:pPr>
                        <a:spcAft>
                          <a:spcPts val="0"/>
                        </a:spcAft>
                      </a:pPr>
                      <a:r>
                        <a:rPr lang="lv-LV" sz="1100" dirty="0">
                          <a:effectLst/>
                        </a:rPr>
                        <a:t>   </a:t>
                      </a:r>
                      <a:r>
                        <a:rPr lang="lv-LV" sz="1100" dirty="0" smtClean="0">
                          <a:effectLst/>
                        </a:rPr>
                        <a:t>Datorika</a:t>
                      </a:r>
                      <a:endParaRPr lang="lv-LV" sz="1100" dirty="0">
                        <a:effectLst/>
                        <a:latin typeface="Times New Roman"/>
                        <a:ea typeface="Times New Roman"/>
                      </a:endParaRPr>
                    </a:p>
                  </a:txBody>
                  <a:tcPr marL="7324" marR="7324" marT="7323" marB="0" anchor="b"/>
                </a:tc>
                <a:tc>
                  <a:txBody>
                    <a:bodyPr/>
                    <a:lstStyle/>
                    <a:p>
                      <a:pPr algn="ctr">
                        <a:spcAft>
                          <a:spcPts val="0"/>
                        </a:spcAft>
                      </a:pPr>
                      <a:r>
                        <a:rPr lang="lv-LV" sz="1100" dirty="0" smtClean="0">
                          <a:effectLst/>
                        </a:rPr>
                        <a:t>1</a:t>
                      </a:r>
                      <a:r>
                        <a:rPr lang="lv-LV" sz="1100" dirty="0">
                          <a:effectLst/>
                        </a:rPr>
                        <a:t> </a:t>
                      </a:r>
                      <a:endParaRPr lang="lv-LV" sz="1100" dirty="0">
                        <a:effectLst/>
                        <a:latin typeface="Times New Roman"/>
                        <a:ea typeface="Times New Roman"/>
                      </a:endParaRPr>
                    </a:p>
                  </a:txBody>
                  <a:tcPr marL="7324" marR="7324" marT="7323" marB="0" anchor="b"/>
                </a:tc>
                <a:tc>
                  <a:txBody>
                    <a:bodyPr/>
                    <a:lstStyle/>
                    <a:p>
                      <a:pPr algn="ctr">
                        <a:spcAft>
                          <a:spcPts val="0"/>
                        </a:spcAft>
                      </a:pPr>
                      <a:r>
                        <a:rPr lang="lv-LV" sz="1100" dirty="0" smtClean="0">
                          <a:effectLst/>
                        </a:rPr>
                        <a:t>1</a:t>
                      </a:r>
                      <a:r>
                        <a:rPr lang="lv-LV" sz="1100" dirty="0">
                          <a:effectLst/>
                        </a:rPr>
                        <a:t> </a:t>
                      </a:r>
                      <a:endParaRPr lang="lv-LV" sz="1100" dirty="0">
                        <a:effectLst/>
                        <a:latin typeface="Times New Roman"/>
                        <a:ea typeface="Times New Roman"/>
                      </a:endParaRPr>
                    </a:p>
                  </a:txBody>
                  <a:tcPr marL="7324" marR="7324" marT="7323" marB="0" anchor="b"/>
                </a:tc>
                <a:tc>
                  <a:txBody>
                    <a:bodyPr/>
                    <a:lstStyle/>
                    <a:p>
                      <a:pPr algn="ctr">
                        <a:spcAft>
                          <a:spcPts val="0"/>
                        </a:spcAft>
                      </a:pPr>
                      <a:r>
                        <a:rPr lang="lv-LV" sz="1100" dirty="0">
                          <a:effectLst/>
                        </a:rPr>
                        <a:t> </a:t>
                      </a:r>
                      <a:r>
                        <a:rPr lang="lv-LV" sz="1100" dirty="0" smtClean="0">
                          <a:effectLst/>
                        </a:rPr>
                        <a:t>1</a:t>
                      </a:r>
                      <a:endParaRPr lang="lv-LV" sz="1100" dirty="0">
                        <a:effectLst/>
                        <a:latin typeface="Times New Roman"/>
                        <a:ea typeface="Times New Roman"/>
                      </a:endParaRPr>
                    </a:p>
                  </a:txBody>
                  <a:tcPr marL="7324" marR="7324" marT="7323" marB="0" anchor="b"/>
                </a:tc>
                <a:tc>
                  <a:txBody>
                    <a:bodyPr/>
                    <a:lstStyle/>
                    <a:p>
                      <a:pPr algn="ctr">
                        <a:spcAft>
                          <a:spcPts val="0"/>
                        </a:spcAft>
                      </a:pPr>
                      <a:r>
                        <a:rPr lang="lv-LV" sz="1100" dirty="0" smtClean="0">
                          <a:effectLst/>
                        </a:rPr>
                        <a:t>1</a:t>
                      </a:r>
                      <a:endParaRPr lang="lv-LV" sz="1100" dirty="0">
                        <a:effectLst/>
                        <a:latin typeface="Times New Roman"/>
                        <a:ea typeface="Times New Roman"/>
                      </a:endParaRPr>
                    </a:p>
                  </a:txBody>
                  <a:tcPr marL="7324" marR="7324" marT="7323" marB="0" anchor="b"/>
                </a:tc>
                <a:tc>
                  <a:txBody>
                    <a:bodyPr/>
                    <a:lstStyle/>
                    <a:p>
                      <a:pPr algn="ctr">
                        <a:spcAft>
                          <a:spcPts val="0"/>
                        </a:spcAft>
                      </a:pPr>
                      <a:r>
                        <a:rPr lang="lv-LV" sz="1100" dirty="0">
                          <a:effectLst/>
                        </a:rPr>
                        <a:t>1</a:t>
                      </a:r>
                      <a:endParaRPr lang="lv-LV" sz="1100" dirty="0">
                        <a:effectLst/>
                        <a:latin typeface="Times New Roman"/>
                        <a:ea typeface="Times New Roman"/>
                      </a:endParaRPr>
                    </a:p>
                  </a:txBody>
                  <a:tcPr marL="7324" marR="7324" marT="7323" marB="0" anchor="b"/>
                </a:tc>
                <a:tc>
                  <a:txBody>
                    <a:bodyPr/>
                    <a:lstStyle/>
                    <a:p>
                      <a:pPr algn="ctr">
                        <a:spcAft>
                          <a:spcPts val="0"/>
                        </a:spcAft>
                      </a:pPr>
                      <a:r>
                        <a:rPr lang="lv-LV" sz="1100" dirty="0">
                          <a:effectLst/>
                        </a:rPr>
                        <a:t>1</a:t>
                      </a:r>
                      <a:endParaRPr lang="lv-LV" sz="1100" dirty="0">
                        <a:effectLst/>
                        <a:latin typeface="Times New Roman"/>
                        <a:ea typeface="Times New Roman"/>
                      </a:endParaRPr>
                    </a:p>
                  </a:txBody>
                  <a:tcPr marL="7324" marR="7324" marT="7323" marB="0" anchor="b"/>
                </a:tc>
                <a:tc>
                  <a:txBody>
                    <a:bodyPr/>
                    <a:lstStyle/>
                    <a:p>
                      <a:pPr algn="ctr">
                        <a:spcAft>
                          <a:spcPts val="0"/>
                        </a:spcAft>
                      </a:pPr>
                      <a:r>
                        <a:rPr lang="lv-LV" sz="1100" dirty="0">
                          <a:effectLst/>
                        </a:rPr>
                        <a:t>1</a:t>
                      </a:r>
                      <a:endParaRPr lang="lv-LV" sz="1100" dirty="0">
                        <a:effectLst/>
                        <a:latin typeface="Times New Roman"/>
                        <a:ea typeface="Times New Roman"/>
                      </a:endParaRPr>
                    </a:p>
                  </a:txBody>
                  <a:tcPr marL="7324" marR="7324" marT="7323" marB="0" anchor="b"/>
                </a:tc>
                <a:tc>
                  <a:txBody>
                    <a:bodyPr/>
                    <a:lstStyle/>
                    <a:p>
                      <a:pPr algn="ctr">
                        <a:spcAft>
                          <a:spcPts val="0"/>
                        </a:spcAft>
                      </a:pPr>
                      <a:r>
                        <a:rPr lang="lv-LV" sz="1100" dirty="0">
                          <a:effectLst/>
                        </a:rPr>
                        <a:t> </a:t>
                      </a:r>
                      <a:r>
                        <a:rPr lang="lv-LV" sz="1100" dirty="0" smtClean="0">
                          <a:effectLst/>
                        </a:rPr>
                        <a:t>1</a:t>
                      </a:r>
                      <a:endParaRPr lang="lv-LV" sz="1100" dirty="0">
                        <a:effectLst/>
                        <a:latin typeface="Times New Roman"/>
                        <a:ea typeface="Times New Roman"/>
                      </a:endParaRPr>
                    </a:p>
                  </a:txBody>
                  <a:tcPr marL="7324" marR="7324" marT="7323" marB="0" anchor="b"/>
                </a:tc>
                <a:tc>
                  <a:txBody>
                    <a:bodyPr/>
                    <a:lstStyle/>
                    <a:p>
                      <a:pPr algn="ctr">
                        <a:spcAft>
                          <a:spcPts val="0"/>
                        </a:spcAft>
                      </a:pPr>
                      <a:r>
                        <a:rPr lang="lv-LV" sz="1100" baseline="30000" dirty="0">
                          <a:effectLst/>
                        </a:rPr>
                        <a:t> </a:t>
                      </a:r>
                      <a:endParaRPr lang="lv-LV" sz="1100" dirty="0">
                        <a:effectLst/>
                        <a:latin typeface="Times New Roman"/>
                        <a:ea typeface="Times New Roman"/>
                      </a:endParaRPr>
                    </a:p>
                  </a:txBody>
                  <a:tcPr marL="7324" marR="7324" marT="7323" marB="0" anchor="b"/>
                </a:tc>
              </a:tr>
              <a:tr h="210144">
                <a:tc>
                  <a:txBody>
                    <a:bodyPr/>
                    <a:lstStyle/>
                    <a:p>
                      <a:pPr>
                        <a:spcAft>
                          <a:spcPts val="0"/>
                        </a:spcAft>
                      </a:pPr>
                      <a:r>
                        <a:rPr lang="lv-LV" sz="1100">
                          <a:effectLst/>
                        </a:rPr>
                        <a:t>   Dabaszinības</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2</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2</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2</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2</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2</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2</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r>
              <a:tr h="210144">
                <a:tc>
                  <a:txBody>
                    <a:bodyPr/>
                    <a:lstStyle/>
                    <a:p>
                      <a:pPr>
                        <a:spcAft>
                          <a:spcPts val="0"/>
                        </a:spcAft>
                      </a:pPr>
                      <a:r>
                        <a:rPr lang="lv-LV" sz="1100">
                          <a:effectLst/>
                        </a:rPr>
                        <a:t>   Bioloģija</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2</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2</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2 </a:t>
                      </a:r>
                      <a:endParaRPr lang="lv-LV" sz="1100">
                        <a:effectLst/>
                        <a:latin typeface="Times New Roman"/>
                        <a:ea typeface="Times New Roman"/>
                      </a:endParaRPr>
                    </a:p>
                  </a:txBody>
                  <a:tcPr marL="7324" marR="7324" marT="7323" marB="0" anchor="b"/>
                </a:tc>
              </a:tr>
              <a:tr h="210144">
                <a:tc>
                  <a:txBody>
                    <a:bodyPr/>
                    <a:lstStyle/>
                    <a:p>
                      <a:pPr>
                        <a:spcAft>
                          <a:spcPts val="0"/>
                        </a:spcAft>
                      </a:pPr>
                      <a:r>
                        <a:rPr lang="lv-LV" sz="1100">
                          <a:effectLst/>
                        </a:rPr>
                        <a:t>   Fizika</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2</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2</a:t>
                      </a:r>
                      <a:endParaRPr lang="lv-LV" sz="1100">
                        <a:effectLst/>
                        <a:latin typeface="Times New Roman"/>
                        <a:ea typeface="Times New Roman"/>
                      </a:endParaRPr>
                    </a:p>
                  </a:txBody>
                  <a:tcPr marL="7324" marR="7324" marT="7323" marB="0" anchor="b"/>
                </a:tc>
              </a:tr>
              <a:tr h="210144">
                <a:tc>
                  <a:txBody>
                    <a:bodyPr/>
                    <a:lstStyle/>
                    <a:p>
                      <a:pPr>
                        <a:spcAft>
                          <a:spcPts val="0"/>
                        </a:spcAft>
                      </a:pPr>
                      <a:r>
                        <a:rPr lang="lv-LV" sz="1100">
                          <a:effectLst/>
                        </a:rPr>
                        <a:t>   Ķīmija</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2</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2</a:t>
                      </a:r>
                      <a:endParaRPr lang="lv-LV" sz="1100">
                        <a:effectLst/>
                        <a:latin typeface="Times New Roman"/>
                        <a:ea typeface="Times New Roman"/>
                      </a:endParaRPr>
                    </a:p>
                  </a:txBody>
                  <a:tcPr marL="7324" marR="7324" marT="7323" marB="0" anchor="b"/>
                </a:tc>
              </a:tr>
              <a:tr h="210144">
                <a:tc>
                  <a:txBody>
                    <a:bodyPr/>
                    <a:lstStyle/>
                    <a:p>
                      <a:pPr>
                        <a:spcAft>
                          <a:spcPts val="0"/>
                        </a:spcAft>
                      </a:pPr>
                      <a:r>
                        <a:rPr lang="lv-LV" sz="1100">
                          <a:effectLst/>
                        </a:rPr>
                        <a:t>   Ģeogrāfija</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2</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2</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2</a:t>
                      </a:r>
                      <a:endParaRPr lang="lv-LV" sz="1100">
                        <a:effectLst/>
                        <a:latin typeface="Times New Roman"/>
                        <a:ea typeface="Times New Roman"/>
                      </a:endParaRPr>
                    </a:p>
                  </a:txBody>
                  <a:tcPr marL="7324" marR="7324" marT="7323" marB="0" anchor="b"/>
                </a:tc>
              </a:tr>
              <a:tr h="210144">
                <a:tc>
                  <a:txBody>
                    <a:bodyPr/>
                    <a:lstStyle/>
                    <a:p>
                      <a:pPr>
                        <a:spcAft>
                          <a:spcPts val="0"/>
                        </a:spcAft>
                      </a:pPr>
                      <a:r>
                        <a:rPr lang="lv-LV" sz="1100">
                          <a:effectLst/>
                        </a:rPr>
                        <a:t>Cilvēks un sabiedrība</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r>
              <a:tr h="210144">
                <a:tc>
                  <a:txBody>
                    <a:bodyPr/>
                    <a:lstStyle/>
                    <a:p>
                      <a:pPr>
                        <a:spcAft>
                          <a:spcPts val="0"/>
                        </a:spcAft>
                      </a:pPr>
                      <a:r>
                        <a:rPr lang="lv-LV" sz="1100">
                          <a:effectLst/>
                        </a:rPr>
                        <a:t>   Latvijas vēsture</a:t>
                      </a:r>
                      <a:endParaRPr lang="lv-LV" sz="1100">
                        <a:effectLst/>
                        <a:latin typeface="Times New Roman"/>
                        <a:ea typeface="Times New Roman"/>
                      </a:endParaRPr>
                    </a:p>
                  </a:txBody>
                  <a:tcPr marL="7324" marR="7324" marT="7323" marB="0" anchor="b"/>
                </a:tc>
                <a:tc>
                  <a:txBody>
                    <a:bodyPr/>
                    <a:lstStyle/>
                    <a:p>
                      <a:endParaRPr lang="lv-LV" sz="800">
                        <a:effectLst/>
                        <a:latin typeface="Times New Roman"/>
                      </a:endParaRPr>
                    </a:p>
                  </a:txBody>
                  <a:tcPr marL="7324" marR="7324" marT="7323" marB="0" anchor="b"/>
                </a:tc>
                <a:tc>
                  <a:txBody>
                    <a:bodyPr/>
                    <a:lstStyle/>
                    <a:p>
                      <a:endParaRPr lang="lv-LV" sz="800">
                        <a:effectLst/>
                        <a:latin typeface="Times New Roman"/>
                      </a:endParaRPr>
                    </a:p>
                  </a:txBody>
                  <a:tcPr marL="7324" marR="7324" marT="7323" marB="0" anchor="b"/>
                </a:tc>
                <a:tc>
                  <a:txBody>
                    <a:bodyPr/>
                    <a:lstStyle/>
                    <a:p>
                      <a:endParaRPr lang="lv-LV" sz="800">
                        <a:effectLst/>
                        <a:latin typeface="Times New Roman"/>
                      </a:endParaRPr>
                    </a:p>
                  </a:txBody>
                  <a:tcPr marL="7324" marR="7324" marT="7323" marB="0" anchor="b"/>
                </a:tc>
                <a:tc>
                  <a:txBody>
                    <a:bodyPr/>
                    <a:lstStyle/>
                    <a:p>
                      <a:endParaRPr lang="lv-LV" sz="800">
                        <a:effectLst/>
                        <a:latin typeface="Times New Roman"/>
                      </a:endParaRPr>
                    </a:p>
                  </a:txBody>
                  <a:tcPr marL="7324" marR="7324" marT="7323" marB="0" anchor="b"/>
                </a:tc>
                <a:tc>
                  <a:txBody>
                    <a:bodyPr/>
                    <a:lstStyle/>
                    <a:p>
                      <a:endParaRPr lang="lv-LV" sz="800">
                        <a:effectLst/>
                        <a:latin typeface="Times New Roman"/>
                      </a:endParaRPr>
                    </a:p>
                  </a:txBody>
                  <a:tcPr marL="7324" marR="7324" marT="7323" marB="0" anchor="b"/>
                </a:tc>
                <a:tc>
                  <a:txBody>
                    <a:bodyPr/>
                    <a:lstStyle/>
                    <a:p>
                      <a:pPr algn="ctr">
                        <a:spcAft>
                          <a:spcPts val="0"/>
                        </a:spcAft>
                      </a:pPr>
                      <a:r>
                        <a:rPr lang="lv-LV" sz="1100">
                          <a:effectLst/>
                        </a:rPr>
                        <a:t>1</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1</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1</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1</a:t>
                      </a:r>
                      <a:endParaRPr lang="lv-LV" sz="1100">
                        <a:effectLst/>
                        <a:latin typeface="Times New Roman"/>
                        <a:ea typeface="Times New Roman"/>
                      </a:endParaRPr>
                    </a:p>
                  </a:txBody>
                  <a:tcPr marL="7324" marR="7324" marT="7323" marB="0" anchor="b"/>
                </a:tc>
              </a:tr>
              <a:tr h="210144">
                <a:tc>
                  <a:txBody>
                    <a:bodyPr/>
                    <a:lstStyle/>
                    <a:p>
                      <a:pPr>
                        <a:spcAft>
                          <a:spcPts val="0"/>
                        </a:spcAft>
                      </a:pPr>
                      <a:r>
                        <a:rPr lang="lv-LV" sz="1100">
                          <a:effectLst/>
                        </a:rPr>
                        <a:t>   Pasaules vēsture</a:t>
                      </a:r>
                      <a:endParaRPr lang="lv-LV" sz="1100">
                        <a:effectLst/>
                        <a:latin typeface="Times New Roman"/>
                        <a:ea typeface="Times New Roman"/>
                      </a:endParaRPr>
                    </a:p>
                  </a:txBody>
                  <a:tcPr marL="7324" marR="7324" marT="7323" marB="0" anchor="b"/>
                </a:tc>
                <a:tc>
                  <a:txBody>
                    <a:bodyPr/>
                    <a:lstStyle/>
                    <a:p>
                      <a:endParaRPr lang="lv-LV" sz="800">
                        <a:effectLst/>
                        <a:latin typeface="Times New Roman"/>
                      </a:endParaRPr>
                    </a:p>
                  </a:txBody>
                  <a:tcPr marL="7324" marR="7324" marT="7323" marB="0" anchor="b"/>
                </a:tc>
                <a:tc>
                  <a:txBody>
                    <a:bodyPr/>
                    <a:lstStyle/>
                    <a:p>
                      <a:endParaRPr lang="lv-LV" sz="800">
                        <a:effectLst/>
                        <a:latin typeface="Times New Roman"/>
                      </a:endParaRPr>
                    </a:p>
                  </a:txBody>
                  <a:tcPr marL="7324" marR="7324" marT="7323" marB="0" anchor="b"/>
                </a:tc>
                <a:tc>
                  <a:txBody>
                    <a:bodyPr/>
                    <a:lstStyle/>
                    <a:p>
                      <a:endParaRPr lang="lv-LV" sz="800">
                        <a:effectLst/>
                        <a:latin typeface="Times New Roman"/>
                      </a:endParaRPr>
                    </a:p>
                  </a:txBody>
                  <a:tcPr marL="7324" marR="7324" marT="7323" marB="0" anchor="b"/>
                </a:tc>
                <a:tc>
                  <a:txBody>
                    <a:bodyPr/>
                    <a:lstStyle/>
                    <a:p>
                      <a:endParaRPr lang="lv-LV" sz="800">
                        <a:effectLst/>
                        <a:latin typeface="Times New Roman"/>
                      </a:endParaRPr>
                    </a:p>
                  </a:txBody>
                  <a:tcPr marL="7324" marR="7324" marT="7323" marB="0" anchor="b"/>
                </a:tc>
                <a:tc>
                  <a:txBody>
                    <a:bodyPr/>
                    <a:lstStyle/>
                    <a:p>
                      <a:endParaRPr lang="lv-LV" sz="800">
                        <a:effectLst/>
                        <a:latin typeface="Times New Roman"/>
                      </a:endParaRPr>
                    </a:p>
                  </a:txBody>
                  <a:tcPr marL="7324" marR="7324" marT="7323" marB="0" anchor="b"/>
                </a:tc>
                <a:tc>
                  <a:txBody>
                    <a:bodyPr/>
                    <a:lstStyle/>
                    <a:p>
                      <a:pPr algn="ctr">
                        <a:spcAft>
                          <a:spcPts val="0"/>
                        </a:spcAft>
                      </a:pPr>
                      <a:r>
                        <a:rPr lang="lv-LV" sz="1100">
                          <a:effectLst/>
                        </a:rPr>
                        <a:t>1</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1</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1</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1</a:t>
                      </a:r>
                      <a:endParaRPr lang="lv-LV" sz="1100">
                        <a:effectLst/>
                        <a:latin typeface="Times New Roman"/>
                        <a:ea typeface="Times New Roman"/>
                      </a:endParaRPr>
                    </a:p>
                  </a:txBody>
                  <a:tcPr marL="7324" marR="7324" marT="7323" marB="0" anchor="b"/>
                </a:tc>
              </a:tr>
              <a:tr h="210144">
                <a:tc>
                  <a:txBody>
                    <a:bodyPr/>
                    <a:lstStyle/>
                    <a:p>
                      <a:pPr>
                        <a:spcAft>
                          <a:spcPts val="0"/>
                        </a:spcAft>
                      </a:pPr>
                      <a:r>
                        <a:rPr lang="lv-LV" sz="1100">
                          <a:effectLst/>
                        </a:rPr>
                        <a:t>   Sociālās zinības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1</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1</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1</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1</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1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1</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1</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1</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1</a:t>
                      </a:r>
                      <a:endParaRPr lang="lv-LV" sz="1100">
                        <a:effectLst/>
                        <a:latin typeface="Times New Roman"/>
                        <a:ea typeface="Times New Roman"/>
                      </a:endParaRPr>
                    </a:p>
                  </a:txBody>
                  <a:tcPr marL="7324" marR="7324" marT="7323" marB="0" anchor="b"/>
                </a:tc>
              </a:tr>
              <a:tr h="210144">
                <a:tc>
                  <a:txBody>
                    <a:bodyPr/>
                    <a:lstStyle/>
                    <a:p>
                      <a:pPr>
                        <a:spcAft>
                          <a:spcPts val="0"/>
                        </a:spcAft>
                      </a:pPr>
                      <a:r>
                        <a:rPr lang="lv-LV" sz="1100">
                          <a:effectLst/>
                        </a:rPr>
                        <a:t>   Ētika / Kristīgā mācība</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1</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1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1</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r>
              <a:tr h="210144">
                <a:tc>
                  <a:txBody>
                    <a:bodyPr/>
                    <a:lstStyle/>
                    <a:p>
                      <a:pPr>
                        <a:spcAft>
                          <a:spcPts val="0"/>
                        </a:spcAft>
                      </a:pPr>
                      <a:r>
                        <a:rPr lang="lv-LV" sz="1100">
                          <a:effectLst/>
                        </a:rPr>
                        <a:t>   Mājturība un tehnoloģijas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1</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1</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1</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1</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1</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1</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2</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2</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2</a:t>
                      </a:r>
                      <a:endParaRPr lang="lv-LV" sz="1100">
                        <a:effectLst/>
                        <a:latin typeface="Times New Roman"/>
                        <a:ea typeface="Times New Roman"/>
                      </a:endParaRPr>
                    </a:p>
                  </a:txBody>
                  <a:tcPr marL="7324" marR="7324" marT="7323" marB="0" anchor="b"/>
                </a:tc>
              </a:tr>
              <a:tr h="210144">
                <a:tc>
                  <a:txBody>
                    <a:bodyPr/>
                    <a:lstStyle/>
                    <a:p>
                      <a:pPr>
                        <a:spcAft>
                          <a:spcPts val="0"/>
                        </a:spcAft>
                      </a:pPr>
                      <a:r>
                        <a:rPr lang="lv-LV" sz="1100">
                          <a:effectLst/>
                        </a:rPr>
                        <a:t>   Sports</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2</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2</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2</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2</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2</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2</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2</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2</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2</a:t>
                      </a:r>
                      <a:endParaRPr lang="lv-LV" sz="1100">
                        <a:effectLst/>
                        <a:latin typeface="Times New Roman"/>
                        <a:ea typeface="Times New Roman"/>
                      </a:endParaRPr>
                    </a:p>
                  </a:txBody>
                  <a:tcPr marL="7324" marR="7324" marT="7323" marB="0" anchor="b"/>
                </a:tc>
              </a:tr>
              <a:tr h="210144">
                <a:tc>
                  <a:txBody>
                    <a:bodyPr/>
                    <a:lstStyle/>
                    <a:p>
                      <a:pPr>
                        <a:spcAft>
                          <a:spcPts val="0"/>
                        </a:spcAft>
                      </a:pPr>
                      <a:r>
                        <a:rPr lang="lv-LV" sz="1100">
                          <a:effectLst/>
                        </a:rPr>
                        <a:t>Mākslas</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r>
              <a:tr h="210144">
                <a:tc>
                  <a:txBody>
                    <a:bodyPr/>
                    <a:lstStyle/>
                    <a:p>
                      <a:pPr>
                        <a:spcAft>
                          <a:spcPts val="0"/>
                        </a:spcAft>
                      </a:pPr>
                      <a:r>
                        <a:rPr lang="lv-LV" sz="1100">
                          <a:effectLst/>
                        </a:rPr>
                        <a:t>   Literatūra</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 </a:t>
                      </a:r>
                      <a:endParaRPr lang="lv-LV" sz="1100">
                        <a:effectLst/>
                        <a:latin typeface="Times New Roman"/>
                        <a:ea typeface="Times New Roman"/>
                      </a:endParaRPr>
                    </a:p>
                  </a:txBody>
                  <a:tcPr marL="7324" marR="7324" marT="7323" marB="0" anchor="b"/>
                </a:tc>
                <a:tc>
                  <a:txBody>
                    <a:bodyPr/>
                    <a:lstStyle/>
                    <a:p>
                      <a:endParaRPr lang="lv-LV" sz="800">
                        <a:effectLst/>
                        <a:latin typeface="Times New Roman"/>
                      </a:endParaRPr>
                    </a:p>
                  </a:txBody>
                  <a:tcPr marL="7324" marR="7324" marT="7323" marB="0" anchor="b"/>
                </a:tc>
                <a:tc>
                  <a:txBody>
                    <a:bodyPr/>
                    <a:lstStyle/>
                    <a:p>
                      <a:pPr algn="ctr">
                        <a:spcAft>
                          <a:spcPts val="0"/>
                        </a:spcAft>
                      </a:pPr>
                      <a:r>
                        <a:rPr lang="lv-LV" sz="1100">
                          <a:effectLst/>
                        </a:rPr>
                        <a:t>2</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2</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2</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2</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2</a:t>
                      </a:r>
                      <a:endParaRPr lang="lv-LV" sz="1100">
                        <a:effectLst/>
                        <a:latin typeface="Times New Roman"/>
                        <a:ea typeface="Times New Roman"/>
                      </a:endParaRPr>
                    </a:p>
                  </a:txBody>
                  <a:tcPr marL="7324" marR="7324" marT="7323" marB="0" anchor="b"/>
                </a:tc>
              </a:tr>
              <a:tr h="210144">
                <a:tc>
                  <a:txBody>
                    <a:bodyPr/>
                    <a:lstStyle/>
                    <a:p>
                      <a:pPr>
                        <a:spcAft>
                          <a:spcPts val="0"/>
                        </a:spcAft>
                      </a:pPr>
                      <a:r>
                        <a:rPr lang="lv-LV" sz="1100">
                          <a:effectLst/>
                        </a:rPr>
                        <a:t>   Mūzika</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1</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2</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dirty="0" smtClean="0">
                          <a:effectLst/>
                          <a:latin typeface="Times New Roman"/>
                          <a:ea typeface="Times New Roman"/>
                        </a:rPr>
                        <a:t>1</a:t>
                      </a:r>
                      <a:endParaRPr lang="lv-LV" sz="1100" dirty="0">
                        <a:effectLst/>
                        <a:latin typeface="Times New Roman"/>
                        <a:ea typeface="Times New Roman"/>
                      </a:endParaRPr>
                    </a:p>
                  </a:txBody>
                  <a:tcPr marL="7324" marR="7324" marT="7323" marB="0" anchor="b"/>
                </a:tc>
                <a:tc>
                  <a:txBody>
                    <a:bodyPr/>
                    <a:lstStyle/>
                    <a:p>
                      <a:pPr algn="ctr">
                        <a:spcAft>
                          <a:spcPts val="0"/>
                        </a:spcAft>
                      </a:pPr>
                      <a:r>
                        <a:rPr lang="lv-LV" sz="1100">
                          <a:effectLst/>
                        </a:rPr>
                        <a:t>2</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1</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1</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1</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1</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1</a:t>
                      </a:r>
                      <a:endParaRPr lang="lv-LV" sz="1100">
                        <a:effectLst/>
                        <a:latin typeface="Times New Roman"/>
                        <a:ea typeface="Times New Roman"/>
                      </a:endParaRPr>
                    </a:p>
                  </a:txBody>
                  <a:tcPr marL="7324" marR="7324" marT="7323" marB="0" anchor="b"/>
                </a:tc>
              </a:tr>
              <a:tr h="210144">
                <a:tc>
                  <a:txBody>
                    <a:bodyPr/>
                    <a:lstStyle/>
                    <a:p>
                      <a:pPr>
                        <a:spcAft>
                          <a:spcPts val="0"/>
                        </a:spcAft>
                        <a:tabLst>
                          <a:tab pos="2637155" algn="ctr"/>
                          <a:tab pos="5274310" algn="r"/>
                          <a:tab pos="457200" algn="l"/>
                          <a:tab pos="2637155" algn="ctr"/>
                          <a:tab pos="5274310" algn="r"/>
                        </a:tabLst>
                      </a:pPr>
                      <a:r>
                        <a:rPr lang="lv-LV" sz="1100">
                          <a:effectLst/>
                        </a:rPr>
                        <a:t>   Vizuālā māksla</a:t>
                      </a:r>
                      <a:endParaRPr lang="lv-LV" sz="800">
                        <a:effectLst/>
                        <a:latin typeface="Times New Roman"/>
                        <a:ea typeface="Times New Roman"/>
                      </a:endParaRPr>
                    </a:p>
                  </a:txBody>
                  <a:tcPr marL="7324" marR="7324" marT="7323" marB="0" anchor="b"/>
                </a:tc>
                <a:tc>
                  <a:txBody>
                    <a:bodyPr/>
                    <a:lstStyle/>
                    <a:p>
                      <a:pPr algn="ctr">
                        <a:spcAft>
                          <a:spcPts val="0"/>
                        </a:spcAft>
                      </a:pPr>
                      <a:r>
                        <a:rPr lang="lv-LV" sz="1100" dirty="0" smtClean="0">
                          <a:effectLst/>
                          <a:latin typeface="Times New Roman"/>
                          <a:ea typeface="Times New Roman"/>
                        </a:rPr>
                        <a:t>1</a:t>
                      </a:r>
                      <a:endParaRPr lang="lv-LV" sz="1100" dirty="0">
                        <a:effectLst/>
                        <a:latin typeface="Times New Roman"/>
                        <a:ea typeface="Times New Roman"/>
                      </a:endParaRPr>
                    </a:p>
                  </a:txBody>
                  <a:tcPr marL="7324" marR="7324" marT="7323" marB="0" anchor="b"/>
                </a:tc>
                <a:tc>
                  <a:txBody>
                    <a:bodyPr/>
                    <a:lstStyle/>
                    <a:p>
                      <a:pPr algn="ctr">
                        <a:spcAft>
                          <a:spcPts val="0"/>
                        </a:spcAft>
                      </a:pPr>
                      <a:r>
                        <a:rPr lang="lv-LV" sz="1100" dirty="0" smtClean="0">
                          <a:effectLst/>
                        </a:rPr>
                        <a:t>1</a:t>
                      </a:r>
                      <a:endParaRPr lang="lv-LV" sz="1100" dirty="0">
                        <a:effectLst/>
                        <a:latin typeface="Times New Roman"/>
                        <a:ea typeface="Times New Roman"/>
                      </a:endParaRPr>
                    </a:p>
                  </a:txBody>
                  <a:tcPr marL="7324" marR="7324" marT="7323" marB="0" anchor="b"/>
                </a:tc>
                <a:tc>
                  <a:txBody>
                    <a:bodyPr/>
                    <a:lstStyle/>
                    <a:p>
                      <a:pPr algn="ctr">
                        <a:spcAft>
                          <a:spcPts val="0"/>
                        </a:spcAft>
                      </a:pPr>
                      <a:r>
                        <a:rPr lang="lv-LV" sz="1100">
                          <a:effectLst/>
                        </a:rPr>
                        <a:t>1</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2</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1</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1</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1</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a:effectLst/>
                        </a:rPr>
                        <a:t>1</a:t>
                      </a:r>
                      <a:endParaRPr lang="lv-LV" sz="1100">
                        <a:effectLst/>
                        <a:latin typeface="Times New Roman"/>
                        <a:ea typeface="Times New Roman"/>
                      </a:endParaRPr>
                    </a:p>
                  </a:txBody>
                  <a:tcPr marL="7324" marR="7324" marT="7323" marB="0" anchor="b"/>
                </a:tc>
                <a:tc>
                  <a:txBody>
                    <a:bodyPr/>
                    <a:lstStyle/>
                    <a:p>
                      <a:pPr algn="ctr">
                        <a:spcAft>
                          <a:spcPts val="0"/>
                        </a:spcAft>
                      </a:pPr>
                      <a:r>
                        <a:rPr lang="lv-LV" sz="1100" dirty="0">
                          <a:effectLst/>
                        </a:rPr>
                        <a:t>1</a:t>
                      </a:r>
                      <a:endParaRPr lang="lv-LV" sz="1100" dirty="0">
                        <a:effectLst/>
                        <a:latin typeface="Times New Roman"/>
                        <a:ea typeface="Times New Roman"/>
                      </a:endParaRPr>
                    </a:p>
                  </a:txBody>
                  <a:tcPr marL="7324" marR="7324" marT="7323" marB="0" anchor="b"/>
                </a:tc>
              </a:tr>
            </a:tbl>
          </a:graphicData>
        </a:graphic>
      </p:graphicFrame>
      <p:sp>
        <p:nvSpPr>
          <p:cNvPr id="7448" name="Slaida numura vietturis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0"/>
              </a:spcBef>
              <a:buFontTx/>
              <a:buNone/>
            </a:pPr>
            <a:fld id="{80E980DD-32BF-4147-B865-9B7497F3C784}" type="slidenum">
              <a:rPr lang="es-ES" altLang="lv-LV" sz="1400" smtClean="0"/>
              <a:pPr eaLnBrk="1" hangingPunct="1">
                <a:spcBef>
                  <a:spcPct val="0"/>
                </a:spcBef>
                <a:buFontTx/>
                <a:buNone/>
              </a:pPr>
              <a:t>6</a:t>
            </a:fld>
            <a:endParaRPr lang="es-ES" altLang="lv-LV" sz="14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274638"/>
            <a:ext cx="8435975" cy="561975"/>
          </a:xfrm>
        </p:spPr>
        <p:txBody>
          <a:bodyPr/>
          <a:lstStyle/>
          <a:p>
            <a:pPr eaLnBrk="1" hangingPunct="1"/>
            <a:r>
              <a:rPr lang="lv-LV" altLang="lv-LV" sz="3200" b="1" smtClean="0">
                <a:solidFill>
                  <a:srgbClr val="FFC000"/>
                </a:solidFill>
                <a:latin typeface="Times New Roman" pitchFamily="18" charset="0"/>
                <a:cs typeface="Times New Roman" pitchFamily="18" charset="0"/>
              </a:rPr>
              <a:t>Pamatizglītības  programma</a:t>
            </a:r>
          </a:p>
        </p:txBody>
      </p:sp>
      <p:graphicFrame>
        <p:nvGraphicFramePr>
          <p:cNvPr id="3" name="Tabula 2"/>
          <p:cNvGraphicFramePr>
            <a:graphicFrameLocks noGrp="1"/>
          </p:cNvGraphicFramePr>
          <p:nvPr/>
        </p:nvGraphicFramePr>
        <p:xfrm>
          <a:off x="1042988" y="765175"/>
          <a:ext cx="6473824" cy="5030794"/>
        </p:xfrm>
        <a:graphic>
          <a:graphicData uri="http://schemas.openxmlformats.org/drawingml/2006/table">
            <a:tbl>
              <a:tblPr firstRow="1" firstCol="1" bandRow="1">
                <a:tableStyleId>{93296810-A885-4BE3-A3E7-6D5BEEA58F35}</a:tableStyleId>
              </a:tblPr>
              <a:tblGrid>
                <a:gridCol w="2506664"/>
                <a:gridCol w="440220"/>
                <a:gridCol w="440220"/>
                <a:gridCol w="440220"/>
                <a:gridCol w="440220"/>
                <a:gridCol w="440220"/>
                <a:gridCol w="441515"/>
                <a:gridCol w="441515"/>
                <a:gridCol w="441515"/>
                <a:gridCol w="441515"/>
              </a:tblGrid>
              <a:tr h="287666">
                <a:tc>
                  <a:txBody>
                    <a:bodyPr/>
                    <a:lstStyle/>
                    <a:p>
                      <a:pPr algn="ctr">
                        <a:spcBef>
                          <a:spcPts val="1200"/>
                        </a:spcBef>
                        <a:spcAft>
                          <a:spcPts val="300"/>
                        </a:spcAft>
                      </a:pPr>
                      <a:r>
                        <a:rPr lang="lv-LV" sz="700" dirty="0">
                          <a:effectLst/>
                        </a:rPr>
                        <a:t>Izglītošanās jomas un mācību priekšmeti</a:t>
                      </a:r>
                      <a:endParaRPr lang="lv-LV" sz="700" b="1" dirty="0">
                        <a:effectLst/>
                        <a:latin typeface="Times New Roman"/>
                      </a:endParaRPr>
                    </a:p>
                  </a:txBody>
                  <a:tcPr marL="6818" marR="6818" marT="6818" marB="0" anchor="ctr"/>
                </a:tc>
                <a:tc>
                  <a:txBody>
                    <a:bodyPr/>
                    <a:lstStyle/>
                    <a:p>
                      <a:pPr algn="ctr">
                        <a:spcAft>
                          <a:spcPts val="0"/>
                        </a:spcAft>
                      </a:pPr>
                      <a:r>
                        <a:rPr lang="lv-LV" sz="1000">
                          <a:effectLst/>
                        </a:rPr>
                        <a:t>1.kl.</a:t>
                      </a:r>
                      <a:endParaRPr lang="lv-LV" sz="1000">
                        <a:effectLst/>
                        <a:latin typeface="Times New Roman"/>
                        <a:ea typeface="Times New Roman"/>
                      </a:endParaRPr>
                    </a:p>
                  </a:txBody>
                  <a:tcPr marL="6818" marR="6818" marT="6818" marB="0" anchor="ctr"/>
                </a:tc>
                <a:tc>
                  <a:txBody>
                    <a:bodyPr/>
                    <a:lstStyle/>
                    <a:p>
                      <a:pPr algn="ctr">
                        <a:spcAft>
                          <a:spcPts val="0"/>
                        </a:spcAft>
                      </a:pPr>
                      <a:r>
                        <a:rPr lang="lv-LV" sz="1000">
                          <a:effectLst/>
                        </a:rPr>
                        <a:t>2.kl.</a:t>
                      </a:r>
                      <a:endParaRPr lang="lv-LV" sz="1000">
                        <a:effectLst/>
                        <a:latin typeface="Times New Roman"/>
                        <a:ea typeface="Times New Roman"/>
                      </a:endParaRPr>
                    </a:p>
                  </a:txBody>
                  <a:tcPr marL="6818" marR="6818" marT="6818" marB="0" anchor="ctr"/>
                </a:tc>
                <a:tc>
                  <a:txBody>
                    <a:bodyPr/>
                    <a:lstStyle/>
                    <a:p>
                      <a:pPr algn="ctr">
                        <a:spcAft>
                          <a:spcPts val="0"/>
                        </a:spcAft>
                      </a:pPr>
                      <a:r>
                        <a:rPr lang="lv-LV" sz="1000">
                          <a:effectLst/>
                        </a:rPr>
                        <a:t>3.kl.</a:t>
                      </a:r>
                      <a:endParaRPr lang="lv-LV" sz="1000">
                        <a:effectLst/>
                        <a:latin typeface="Times New Roman"/>
                        <a:ea typeface="Times New Roman"/>
                      </a:endParaRPr>
                    </a:p>
                  </a:txBody>
                  <a:tcPr marL="6818" marR="6818" marT="6818" marB="0" anchor="ctr"/>
                </a:tc>
                <a:tc>
                  <a:txBody>
                    <a:bodyPr/>
                    <a:lstStyle/>
                    <a:p>
                      <a:pPr algn="ctr">
                        <a:spcAft>
                          <a:spcPts val="0"/>
                        </a:spcAft>
                      </a:pPr>
                      <a:r>
                        <a:rPr lang="lv-LV" sz="1000">
                          <a:effectLst/>
                        </a:rPr>
                        <a:t>4.kl.</a:t>
                      </a:r>
                      <a:endParaRPr lang="lv-LV" sz="1000">
                        <a:effectLst/>
                        <a:latin typeface="Times New Roman"/>
                        <a:ea typeface="Times New Roman"/>
                      </a:endParaRPr>
                    </a:p>
                  </a:txBody>
                  <a:tcPr marL="6818" marR="6818" marT="6818" marB="0" anchor="ctr"/>
                </a:tc>
                <a:tc>
                  <a:txBody>
                    <a:bodyPr/>
                    <a:lstStyle/>
                    <a:p>
                      <a:pPr algn="ctr">
                        <a:spcAft>
                          <a:spcPts val="0"/>
                        </a:spcAft>
                      </a:pPr>
                      <a:r>
                        <a:rPr lang="lv-LV" sz="1000">
                          <a:effectLst/>
                        </a:rPr>
                        <a:t>5.kl.</a:t>
                      </a:r>
                      <a:endParaRPr lang="lv-LV" sz="1000">
                        <a:effectLst/>
                        <a:latin typeface="Times New Roman"/>
                        <a:ea typeface="Times New Roman"/>
                      </a:endParaRPr>
                    </a:p>
                  </a:txBody>
                  <a:tcPr marL="6818" marR="6818" marT="6818" marB="0" anchor="ctr"/>
                </a:tc>
                <a:tc>
                  <a:txBody>
                    <a:bodyPr/>
                    <a:lstStyle/>
                    <a:p>
                      <a:pPr algn="ctr">
                        <a:spcAft>
                          <a:spcPts val="0"/>
                        </a:spcAft>
                      </a:pPr>
                      <a:r>
                        <a:rPr lang="lv-LV" sz="1000">
                          <a:effectLst/>
                        </a:rPr>
                        <a:t>6.kl.</a:t>
                      </a:r>
                      <a:endParaRPr lang="lv-LV" sz="1000">
                        <a:effectLst/>
                        <a:latin typeface="Times New Roman"/>
                        <a:ea typeface="Times New Roman"/>
                      </a:endParaRPr>
                    </a:p>
                  </a:txBody>
                  <a:tcPr marL="6818" marR="6818" marT="6818" marB="0" anchor="ctr"/>
                </a:tc>
                <a:tc>
                  <a:txBody>
                    <a:bodyPr/>
                    <a:lstStyle/>
                    <a:p>
                      <a:pPr algn="ctr">
                        <a:spcAft>
                          <a:spcPts val="0"/>
                        </a:spcAft>
                      </a:pPr>
                      <a:r>
                        <a:rPr lang="lv-LV" sz="1000">
                          <a:effectLst/>
                        </a:rPr>
                        <a:t>7.kl.</a:t>
                      </a:r>
                      <a:endParaRPr lang="lv-LV" sz="1000">
                        <a:effectLst/>
                        <a:latin typeface="Times New Roman"/>
                        <a:ea typeface="Times New Roman"/>
                      </a:endParaRPr>
                    </a:p>
                  </a:txBody>
                  <a:tcPr marL="6818" marR="6818" marT="6818" marB="0" anchor="ctr"/>
                </a:tc>
                <a:tc>
                  <a:txBody>
                    <a:bodyPr/>
                    <a:lstStyle/>
                    <a:p>
                      <a:pPr algn="ctr">
                        <a:spcAft>
                          <a:spcPts val="0"/>
                        </a:spcAft>
                      </a:pPr>
                      <a:r>
                        <a:rPr lang="lv-LV" sz="1000">
                          <a:effectLst/>
                        </a:rPr>
                        <a:t>8.kl.</a:t>
                      </a:r>
                      <a:endParaRPr lang="lv-LV" sz="1000">
                        <a:effectLst/>
                        <a:latin typeface="Times New Roman"/>
                        <a:ea typeface="Times New Roman"/>
                      </a:endParaRPr>
                    </a:p>
                  </a:txBody>
                  <a:tcPr marL="6818" marR="6818" marT="6818" marB="0" anchor="ctr"/>
                </a:tc>
                <a:tc>
                  <a:txBody>
                    <a:bodyPr/>
                    <a:lstStyle/>
                    <a:p>
                      <a:pPr algn="ctr">
                        <a:spcAft>
                          <a:spcPts val="0"/>
                        </a:spcAft>
                      </a:pPr>
                      <a:r>
                        <a:rPr lang="lv-LV" sz="1000">
                          <a:effectLst/>
                        </a:rPr>
                        <a:t>9.kl.</a:t>
                      </a:r>
                      <a:endParaRPr lang="lv-LV" sz="1000">
                        <a:effectLst/>
                        <a:latin typeface="Times New Roman"/>
                        <a:ea typeface="Times New Roman"/>
                      </a:endParaRPr>
                    </a:p>
                  </a:txBody>
                  <a:tcPr marL="6818" marR="6818" marT="6818" marB="0" anchor="ctr"/>
                </a:tc>
              </a:tr>
              <a:tr h="197983">
                <a:tc>
                  <a:txBody>
                    <a:bodyPr/>
                    <a:lstStyle/>
                    <a:p>
                      <a:pPr>
                        <a:spcAft>
                          <a:spcPts val="0"/>
                        </a:spcAft>
                      </a:pPr>
                      <a:r>
                        <a:rPr lang="lv-LV" sz="1000">
                          <a:effectLst/>
                        </a:rPr>
                        <a:t>Valodas</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r>
              <a:tr h="197983">
                <a:tc>
                  <a:txBody>
                    <a:bodyPr/>
                    <a:lstStyle/>
                    <a:p>
                      <a:pPr>
                        <a:spcAft>
                          <a:spcPts val="0"/>
                        </a:spcAft>
                        <a:tabLst>
                          <a:tab pos="2637155" algn="ctr"/>
                          <a:tab pos="5274310" algn="r"/>
                          <a:tab pos="457200" algn="l"/>
                          <a:tab pos="2637155" algn="ctr"/>
                          <a:tab pos="5274310" algn="r"/>
                        </a:tabLst>
                      </a:pPr>
                      <a:r>
                        <a:rPr lang="lv-LV" sz="1000">
                          <a:effectLst/>
                        </a:rPr>
                        <a:t>   Latviešu valoda</a:t>
                      </a:r>
                      <a:endParaRPr lang="lv-LV" sz="700">
                        <a:effectLst/>
                        <a:latin typeface="Times New Roman"/>
                        <a:ea typeface="Times New Roman"/>
                      </a:endParaRPr>
                    </a:p>
                  </a:txBody>
                  <a:tcPr marL="6818" marR="6818" marT="6818" marB="0" anchor="b"/>
                </a:tc>
                <a:tc>
                  <a:txBody>
                    <a:bodyPr/>
                    <a:lstStyle/>
                    <a:p>
                      <a:pPr algn="ctr">
                        <a:spcAft>
                          <a:spcPts val="0"/>
                        </a:spcAft>
                      </a:pPr>
                      <a:r>
                        <a:rPr lang="lv-LV" sz="1000">
                          <a:effectLst/>
                        </a:rPr>
                        <a:t>6</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6</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6</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5</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5</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4</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3</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3</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3</a:t>
                      </a:r>
                      <a:endParaRPr lang="lv-LV" sz="1000">
                        <a:effectLst/>
                        <a:latin typeface="Times New Roman"/>
                        <a:ea typeface="Times New Roman"/>
                      </a:endParaRPr>
                    </a:p>
                  </a:txBody>
                  <a:tcPr marL="6818" marR="6818" marT="6818" marB="0" anchor="b"/>
                </a:tc>
              </a:tr>
              <a:tr h="197983">
                <a:tc>
                  <a:txBody>
                    <a:bodyPr/>
                    <a:lstStyle/>
                    <a:p>
                      <a:pPr>
                        <a:spcAft>
                          <a:spcPts val="0"/>
                        </a:spcAft>
                      </a:pPr>
                      <a:r>
                        <a:rPr lang="lv-LV" sz="1000">
                          <a:effectLst/>
                        </a:rPr>
                        <a:t>   Pirmā svešvaloda (angļu valoda)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dirty="0" smtClean="0">
                          <a:effectLst/>
                        </a:rPr>
                        <a:t>1</a:t>
                      </a:r>
                      <a:endParaRPr lang="lv-LV" sz="1000" dirty="0">
                        <a:effectLst/>
                        <a:latin typeface="Times New Roman"/>
                        <a:ea typeface="Times New Roman"/>
                      </a:endParaRPr>
                    </a:p>
                  </a:txBody>
                  <a:tcPr marL="6818" marR="6818" marT="6818" marB="0" anchor="b"/>
                </a:tc>
                <a:tc>
                  <a:txBody>
                    <a:bodyPr/>
                    <a:lstStyle/>
                    <a:p>
                      <a:pPr algn="ctr">
                        <a:spcAft>
                          <a:spcPts val="0"/>
                        </a:spcAft>
                      </a:pPr>
                      <a:r>
                        <a:rPr lang="lv-LV" sz="1000" dirty="0" smtClean="0">
                          <a:effectLst/>
                        </a:rPr>
                        <a:t>1</a:t>
                      </a:r>
                      <a:endParaRPr lang="lv-LV" sz="1000" dirty="0">
                        <a:effectLst/>
                        <a:latin typeface="Times New Roman"/>
                        <a:ea typeface="Times New Roman"/>
                      </a:endParaRPr>
                    </a:p>
                  </a:txBody>
                  <a:tcPr marL="6818" marR="6818" marT="6818" marB="0" anchor="b"/>
                </a:tc>
                <a:tc>
                  <a:txBody>
                    <a:bodyPr/>
                    <a:lstStyle/>
                    <a:p>
                      <a:pPr algn="ctr">
                        <a:spcAft>
                          <a:spcPts val="0"/>
                        </a:spcAft>
                      </a:pPr>
                      <a:r>
                        <a:rPr lang="lv-LV" sz="1000">
                          <a:effectLst/>
                        </a:rPr>
                        <a:t>3</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3</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3</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3</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3</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3</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3</a:t>
                      </a:r>
                      <a:endParaRPr lang="lv-LV" sz="1000">
                        <a:effectLst/>
                        <a:latin typeface="Times New Roman"/>
                        <a:ea typeface="Times New Roman"/>
                      </a:endParaRPr>
                    </a:p>
                  </a:txBody>
                  <a:tcPr marL="6818" marR="6818" marT="6818" marB="0" anchor="b"/>
                </a:tc>
              </a:tr>
              <a:tr h="197983">
                <a:tc>
                  <a:txBody>
                    <a:bodyPr/>
                    <a:lstStyle/>
                    <a:p>
                      <a:pPr>
                        <a:spcAft>
                          <a:spcPts val="0"/>
                        </a:spcAft>
                      </a:pPr>
                      <a:r>
                        <a:rPr lang="lv-LV" sz="1000">
                          <a:effectLst/>
                        </a:rPr>
                        <a:t>   Otrā svešvaloda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2</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3</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3</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3</a:t>
                      </a:r>
                      <a:endParaRPr lang="lv-LV" sz="1000">
                        <a:effectLst/>
                        <a:latin typeface="Times New Roman"/>
                        <a:ea typeface="Times New Roman"/>
                      </a:endParaRPr>
                    </a:p>
                  </a:txBody>
                  <a:tcPr marL="6818" marR="6818" marT="6818" marB="0" anchor="b"/>
                </a:tc>
              </a:tr>
              <a:tr h="197983">
                <a:tc>
                  <a:txBody>
                    <a:bodyPr/>
                    <a:lstStyle/>
                    <a:p>
                      <a:pPr>
                        <a:spcAft>
                          <a:spcPts val="0"/>
                        </a:spcAft>
                      </a:pPr>
                      <a:r>
                        <a:rPr lang="lv-LV" sz="1000">
                          <a:effectLst/>
                        </a:rPr>
                        <a:t>Tehnoloģiju un zinātņu pamati</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r>
              <a:tr h="197983">
                <a:tc>
                  <a:txBody>
                    <a:bodyPr/>
                    <a:lstStyle/>
                    <a:p>
                      <a:pPr>
                        <a:spcAft>
                          <a:spcPts val="0"/>
                        </a:spcAft>
                      </a:pPr>
                      <a:r>
                        <a:rPr lang="lv-LV" sz="1000">
                          <a:effectLst/>
                        </a:rPr>
                        <a:t>   Matemātika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4</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5</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4</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5</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5</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5</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6</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5</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5</a:t>
                      </a:r>
                      <a:endParaRPr lang="lv-LV" sz="1000">
                        <a:effectLst/>
                        <a:latin typeface="Times New Roman"/>
                        <a:ea typeface="Times New Roman"/>
                      </a:endParaRPr>
                    </a:p>
                  </a:txBody>
                  <a:tcPr marL="6818" marR="6818" marT="6818" marB="0" anchor="b"/>
                </a:tc>
              </a:tr>
              <a:tr h="197983">
                <a:tc>
                  <a:txBody>
                    <a:bodyPr/>
                    <a:lstStyle/>
                    <a:p>
                      <a:pPr>
                        <a:spcAft>
                          <a:spcPts val="0"/>
                        </a:spcAft>
                      </a:pPr>
                      <a:r>
                        <a:rPr lang="lv-LV" sz="1000" dirty="0">
                          <a:effectLst/>
                        </a:rPr>
                        <a:t>   </a:t>
                      </a:r>
                      <a:r>
                        <a:rPr lang="lv-LV" sz="1000" dirty="0" smtClean="0">
                          <a:effectLst/>
                        </a:rPr>
                        <a:t>Datorika</a:t>
                      </a:r>
                      <a:endParaRPr lang="lv-LV" sz="1000" dirty="0">
                        <a:effectLst/>
                        <a:latin typeface="Times New Roman"/>
                        <a:ea typeface="Times New Roman"/>
                      </a:endParaRPr>
                    </a:p>
                  </a:txBody>
                  <a:tcPr marL="6818" marR="6818" marT="6818" marB="0" anchor="b"/>
                </a:tc>
                <a:tc>
                  <a:txBody>
                    <a:bodyPr/>
                    <a:lstStyle/>
                    <a:p>
                      <a:pPr algn="ctr">
                        <a:spcAft>
                          <a:spcPts val="0"/>
                        </a:spcAft>
                      </a:pPr>
                      <a:r>
                        <a:rPr lang="lv-LV" sz="1000" dirty="0" smtClean="0">
                          <a:effectLst/>
                        </a:rPr>
                        <a:t>1</a:t>
                      </a:r>
                      <a:endParaRPr lang="lv-LV" sz="1000" dirty="0">
                        <a:effectLst/>
                        <a:latin typeface="Times New Roman"/>
                        <a:ea typeface="Times New Roman"/>
                      </a:endParaRPr>
                    </a:p>
                  </a:txBody>
                  <a:tcPr marL="6818" marR="6818" marT="6818" marB="0" anchor="b"/>
                </a:tc>
                <a:tc>
                  <a:txBody>
                    <a:bodyPr/>
                    <a:lstStyle/>
                    <a:p>
                      <a:pPr algn="ctr">
                        <a:spcAft>
                          <a:spcPts val="0"/>
                        </a:spcAft>
                      </a:pPr>
                      <a:r>
                        <a:rPr lang="lv-LV" sz="1000" dirty="0" smtClean="0">
                          <a:effectLst/>
                        </a:rPr>
                        <a:t>1</a:t>
                      </a:r>
                      <a:r>
                        <a:rPr lang="lv-LV" sz="1000" dirty="0">
                          <a:effectLst/>
                        </a:rPr>
                        <a:t> </a:t>
                      </a:r>
                      <a:endParaRPr lang="lv-LV" sz="1000" dirty="0">
                        <a:effectLst/>
                        <a:latin typeface="Times New Roman"/>
                        <a:ea typeface="Times New Roman"/>
                      </a:endParaRPr>
                    </a:p>
                  </a:txBody>
                  <a:tcPr marL="6818" marR="6818" marT="6818" marB="0" anchor="b"/>
                </a:tc>
                <a:tc>
                  <a:txBody>
                    <a:bodyPr/>
                    <a:lstStyle/>
                    <a:p>
                      <a:pPr algn="ctr">
                        <a:spcAft>
                          <a:spcPts val="0"/>
                        </a:spcAft>
                      </a:pPr>
                      <a:r>
                        <a:rPr lang="lv-LV" sz="1000" dirty="0">
                          <a:effectLst/>
                        </a:rPr>
                        <a:t> </a:t>
                      </a:r>
                      <a:r>
                        <a:rPr lang="lv-LV" sz="1000" dirty="0" smtClean="0">
                          <a:effectLst/>
                        </a:rPr>
                        <a:t>1</a:t>
                      </a:r>
                      <a:endParaRPr lang="lv-LV" sz="1000" dirty="0">
                        <a:effectLst/>
                        <a:latin typeface="Times New Roman"/>
                        <a:ea typeface="Times New Roman"/>
                      </a:endParaRPr>
                    </a:p>
                  </a:txBody>
                  <a:tcPr marL="6818" marR="6818" marT="6818" marB="0" anchor="b"/>
                </a:tc>
                <a:tc>
                  <a:txBody>
                    <a:bodyPr/>
                    <a:lstStyle/>
                    <a:p>
                      <a:pPr algn="ctr">
                        <a:spcAft>
                          <a:spcPts val="0"/>
                        </a:spcAft>
                      </a:pPr>
                      <a:r>
                        <a:rPr lang="lv-LV" sz="1000" dirty="0" smtClean="0">
                          <a:effectLst/>
                        </a:rPr>
                        <a:t>1</a:t>
                      </a:r>
                      <a:r>
                        <a:rPr lang="lv-LV" sz="1000" dirty="0">
                          <a:effectLst/>
                        </a:rPr>
                        <a:t> </a:t>
                      </a:r>
                      <a:endParaRPr lang="lv-LV" sz="1000" dirty="0">
                        <a:effectLst/>
                        <a:latin typeface="Times New Roman"/>
                        <a:ea typeface="Times New Roman"/>
                      </a:endParaRPr>
                    </a:p>
                  </a:txBody>
                  <a:tcPr marL="6818" marR="6818" marT="6818" marB="0" anchor="b"/>
                </a:tc>
                <a:tc>
                  <a:txBody>
                    <a:bodyPr/>
                    <a:lstStyle/>
                    <a:p>
                      <a:pPr algn="ctr">
                        <a:spcAft>
                          <a:spcPts val="0"/>
                        </a:spcAft>
                      </a:pPr>
                      <a:r>
                        <a:rPr lang="lv-LV" sz="1000" dirty="0">
                          <a:effectLst/>
                        </a:rPr>
                        <a:t>1</a:t>
                      </a:r>
                      <a:endParaRPr lang="lv-LV" sz="1000" dirty="0">
                        <a:effectLst/>
                        <a:latin typeface="Times New Roman"/>
                        <a:ea typeface="Times New Roman"/>
                      </a:endParaRPr>
                    </a:p>
                  </a:txBody>
                  <a:tcPr marL="6818" marR="6818" marT="6818" marB="0" anchor="b"/>
                </a:tc>
                <a:tc>
                  <a:txBody>
                    <a:bodyPr/>
                    <a:lstStyle/>
                    <a:p>
                      <a:pPr algn="ctr">
                        <a:spcAft>
                          <a:spcPts val="0"/>
                        </a:spcAft>
                      </a:pPr>
                      <a:r>
                        <a:rPr lang="lv-LV" sz="1000" dirty="0">
                          <a:effectLst/>
                        </a:rPr>
                        <a:t>1</a:t>
                      </a:r>
                      <a:endParaRPr lang="lv-LV" sz="1000" dirty="0">
                        <a:effectLst/>
                        <a:latin typeface="Times New Roman"/>
                        <a:ea typeface="Times New Roman"/>
                      </a:endParaRPr>
                    </a:p>
                  </a:txBody>
                  <a:tcPr marL="6818" marR="6818" marT="6818" marB="0" anchor="b"/>
                </a:tc>
                <a:tc>
                  <a:txBody>
                    <a:bodyPr/>
                    <a:lstStyle/>
                    <a:p>
                      <a:pPr algn="ctr">
                        <a:spcAft>
                          <a:spcPts val="0"/>
                        </a:spcAft>
                      </a:pPr>
                      <a:r>
                        <a:rPr lang="lv-LV" sz="1000" dirty="0">
                          <a:effectLst/>
                        </a:rPr>
                        <a:t>1</a:t>
                      </a:r>
                      <a:endParaRPr lang="lv-LV" sz="1000" dirty="0">
                        <a:effectLst/>
                        <a:latin typeface="Times New Roman"/>
                        <a:ea typeface="Times New Roman"/>
                      </a:endParaRPr>
                    </a:p>
                  </a:txBody>
                  <a:tcPr marL="6818" marR="6818" marT="6818" marB="0" anchor="b"/>
                </a:tc>
                <a:tc>
                  <a:txBody>
                    <a:bodyPr/>
                    <a:lstStyle/>
                    <a:p>
                      <a:pPr algn="ctr">
                        <a:spcAft>
                          <a:spcPts val="0"/>
                        </a:spcAft>
                      </a:pPr>
                      <a:r>
                        <a:rPr lang="lv-LV" sz="1000" dirty="0" smtClean="0">
                          <a:effectLst/>
                        </a:rPr>
                        <a:t>1</a:t>
                      </a:r>
                      <a:endParaRPr lang="lv-LV" sz="1000" dirty="0">
                        <a:effectLst/>
                        <a:latin typeface="Times New Roman"/>
                        <a:ea typeface="Times New Roman"/>
                      </a:endParaRPr>
                    </a:p>
                  </a:txBody>
                  <a:tcPr marL="6818" marR="6818" marT="6818" marB="0" anchor="b"/>
                </a:tc>
                <a:tc>
                  <a:txBody>
                    <a:bodyPr/>
                    <a:lstStyle/>
                    <a:p>
                      <a:pPr algn="ctr">
                        <a:spcAft>
                          <a:spcPts val="0"/>
                        </a:spcAft>
                      </a:pPr>
                      <a:r>
                        <a:rPr lang="lv-LV" sz="1000" baseline="30000">
                          <a:effectLst/>
                        </a:rPr>
                        <a:t> </a:t>
                      </a:r>
                      <a:endParaRPr lang="lv-LV" sz="1000">
                        <a:effectLst/>
                        <a:latin typeface="Times New Roman"/>
                        <a:ea typeface="Times New Roman"/>
                      </a:endParaRPr>
                    </a:p>
                  </a:txBody>
                  <a:tcPr marL="6818" marR="6818" marT="6818" marB="0" anchor="b"/>
                </a:tc>
              </a:tr>
              <a:tr h="197983">
                <a:tc>
                  <a:txBody>
                    <a:bodyPr/>
                    <a:lstStyle/>
                    <a:p>
                      <a:pPr>
                        <a:spcAft>
                          <a:spcPts val="0"/>
                        </a:spcAft>
                      </a:pPr>
                      <a:r>
                        <a:rPr lang="lv-LV" sz="1000">
                          <a:effectLst/>
                        </a:rPr>
                        <a:t>   Dabaszinības</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2</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2</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2</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2</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2</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2</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r>
              <a:tr h="197983">
                <a:tc>
                  <a:txBody>
                    <a:bodyPr/>
                    <a:lstStyle/>
                    <a:p>
                      <a:pPr>
                        <a:spcAft>
                          <a:spcPts val="0"/>
                        </a:spcAft>
                      </a:pPr>
                      <a:r>
                        <a:rPr lang="lv-LV" sz="1000">
                          <a:effectLst/>
                        </a:rPr>
                        <a:t>   Bioloģija</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2</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2</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2 </a:t>
                      </a:r>
                      <a:endParaRPr lang="lv-LV" sz="1000">
                        <a:effectLst/>
                        <a:latin typeface="Times New Roman"/>
                        <a:ea typeface="Times New Roman"/>
                      </a:endParaRPr>
                    </a:p>
                  </a:txBody>
                  <a:tcPr marL="6818" marR="6818" marT="6818" marB="0" anchor="b"/>
                </a:tc>
              </a:tr>
              <a:tr h="197983">
                <a:tc>
                  <a:txBody>
                    <a:bodyPr/>
                    <a:lstStyle/>
                    <a:p>
                      <a:pPr>
                        <a:spcAft>
                          <a:spcPts val="0"/>
                        </a:spcAft>
                      </a:pPr>
                      <a:r>
                        <a:rPr lang="lv-LV" sz="1000">
                          <a:effectLst/>
                        </a:rPr>
                        <a:t>   Fizika</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2</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2</a:t>
                      </a:r>
                      <a:endParaRPr lang="lv-LV" sz="1000">
                        <a:effectLst/>
                        <a:latin typeface="Times New Roman"/>
                        <a:ea typeface="Times New Roman"/>
                      </a:endParaRPr>
                    </a:p>
                  </a:txBody>
                  <a:tcPr marL="6818" marR="6818" marT="6818" marB="0" anchor="b"/>
                </a:tc>
              </a:tr>
              <a:tr h="197983">
                <a:tc>
                  <a:txBody>
                    <a:bodyPr/>
                    <a:lstStyle/>
                    <a:p>
                      <a:pPr>
                        <a:spcAft>
                          <a:spcPts val="0"/>
                        </a:spcAft>
                      </a:pPr>
                      <a:r>
                        <a:rPr lang="lv-LV" sz="1000">
                          <a:effectLst/>
                        </a:rPr>
                        <a:t>   Ķīmija</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2</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2</a:t>
                      </a:r>
                      <a:endParaRPr lang="lv-LV" sz="1000">
                        <a:effectLst/>
                        <a:latin typeface="Times New Roman"/>
                        <a:ea typeface="Times New Roman"/>
                      </a:endParaRPr>
                    </a:p>
                  </a:txBody>
                  <a:tcPr marL="6818" marR="6818" marT="6818" marB="0" anchor="b"/>
                </a:tc>
              </a:tr>
              <a:tr h="197983">
                <a:tc>
                  <a:txBody>
                    <a:bodyPr/>
                    <a:lstStyle/>
                    <a:p>
                      <a:pPr>
                        <a:spcAft>
                          <a:spcPts val="0"/>
                        </a:spcAft>
                      </a:pPr>
                      <a:r>
                        <a:rPr lang="lv-LV" sz="1000">
                          <a:effectLst/>
                        </a:rPr>
                        <a:t>   Ģeogrāfija</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2</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2</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2</a:t>
                      </a:r>
                      <a:endParaRPr lang="lv-LV" sz="1000">
                        <a:effectLst/>
                        <a:latin typeface="Times New Roman"/>
                        <a:ea typeface="Times New Roman"/>
                      </a:endParaRPr>
                    </a:p>
                  </a:txBody>
                  <a:tcPr marL="6818" marR="6818" marT="6818" marB="0" anchor="b"/>
                </a:tc>
              </a:tr>
              <a:tr h="197983">
                <a:tc>
                  <a:txBody>
                    <a:bodyPr/>
                    <a:lstStyle/>
                    <a:p>
                      <a:pPr>
                        <a:spcAft>
                          <a:spcPts val="0"/>
                        </a:spcAft>
                      </a:pPr>
                      <a:r>
                        <a:rPr lang="lv-LV" sz="1000">
                          <a:effectLst/>
                        </a:rPr>
                        <a:t>Cilvēks un sabiedrība</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r>
              <a:tr h="197983">
                <a:tc>
                  <a:txBody>
                    <a:bodyPr/>
                    <a:lstStyle/>
                    <a:p>
                      <a:pPr>
                        <a:spcAft>
                          <a:spcPts val="0"/>
                        </a:spcAft>
                      </a:pPr>
                      <a:r>
                        <a:rPr lang="lv-LV" sz="1000">
                          <a:effectLst/>
                        </a:rPr>
                        <a:t>   Latvijas vēsture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1</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1</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1</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dirty="0" smtClean="0">
                          <a:effectLst/>
                        </a:rPr>
                        <a:t>1</a:t>
                      </a:r>
                      <a:endParaRPr lang="lv-LV" sz="1000" dirty="0">
                        <a:effectLst/>
                        <a:latin typeface="Times New Roman"/>
                        <a:ea typeface="Times New Roman"/>
                      </a:endParaRPr>
                    </a:p>
                  </a:txBody>
                  <a:tcPr marL="6818" marR="6818" marT="6818" marB="0" anchor="b"/>
                </a:tc>
              </a:tr>
              <a:tr h="197983">
                <a:tc>
                  <a:txBody>
                    <a:bodyPr/>
                    <a:lstStyle/>
                    <a:p>
                      <a:pPr>
                        <a:spcAft>
                          <a:spcPts val="0"/>
                        </a:spcAft>
                      </a:pPr>
                      <a:r>
                        <a:rPr lang="lv-LV" sz="1000">
                          <a:effectLst/>
                        </a:rPr>
                        <a:t>   Pasaules vēsture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1</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1</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1</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dirty="0" smtClean="0">
                          <a:effectLst/>
                        </a:rPr>
                        <a:t>1</a:t>
                      </a:r>
                      <a:endParaRPr lang="lv-LV" sz="1000" dirty="0">
                        <a:effectLst/>
                        <a:latin typeface="Times New Roman"/>
                        <a:ea typeface="Times New Roman"/>
                      </a:endParaRPr>
                    </a:p>
                  </a:txBody>
                  <a:tcPr marL="6818" marR="6818" marT="6818" marB="0" anchor="b"/>
                </a:tc>
              </a:tr>
              <a:tr h="197983">
                <a:tc>
                  <a:txBody>
                    <a:bodyPr/>
                    <a:lstStyle/>
                    <a:p>
                      <a:pPr>
                        <a:spcAft>
                          <a:spcPts val="0"/>
                        </a:spcAft>
                      </a:pPr>
                      <a:r>
                        <a:rPr lang="lv-LV" sz="1000" dirty="0">
                          <a:effectLst/>
                        </a:rPr>
                        <a:t>   Sociālās zinības                     </a:t>
                      </a:r>
                      <a:endParaRPr lang="lv-LV" sz="1000" dirty="0">
                        <a:effectLst/>
                        <a:latin typeface="Times New Roman"/>
                        <a:ea typeface="Times New Roman"/>
                      </a:endParaRPr>
                    </a:p>
                  </a:txBody>
                  <a:tcPr marL="6818" marR="6818" marT="6818" marB="0" anchor="b"/>
                </a:tc>
                <a:tc>
                  <a:txBody>
                    <a:bodyPr/>
                    <a:lstStyle/>
                    <a:p>
                      <a:pPr algn="ctr">
                        <a:spcAft>
                          <a:spcPts val="0"/>
                        </a:spcAft>
                      </a:pPr>
                      <a:r>
                        <a:rPr lang="lv-LV" sz="1000">
                          <a:effectLst/>
                        </a:rPr>
                        <a:t>1</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1</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1</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2</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2</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2</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1</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1</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1</a:t>
                      </a:r>
                      <a:endParaRPr lang="lv-LV" sz="1000">
                        <a:effectLst/>
                        <a:latin typeface="Times New Roman"/>
                        <a:ea typeface="Times New Roman"/>
                      </a:endParaRPr>
                    </a:p>
                  </a:txBody>
                  <a:tcPr marL="6818" marR="6818" marT="6818" marB="0" anchor="b"/>
                </a:tc>
              </a:tr>
              <a:tr h="197983">
                <a:tc>
                  <a:txBody>
                    <a:bodyPr/>
                    <a:lstStyle/>
                    <a:p>
                      <a:pPr>
                        <a:spcAft>
                          <a:spcPts val="0"/>
                        </a:spcAft>
                      </a:pPr>
                      <a:r>
                        <a:rPr lang="lv-LV" sz="1000">
                          <a:effectLst/>
                        </a:rPr>
                        <a:t>   Ētika / Kristīgā mācība</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1</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1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1</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r>
              <a:tr h="197983">
                <a:tc>
                  <a:txBody>
                    <a:bodyPr/>
                    <a:lstStyle/>
                    <a:p>
                      <a:pPr>
                        <a:spcAft>
                          <a:spcPts val="0"/>
                        </a:spcAft>
                      </a:pPr>
                      <a:r>
                        <a:rPr lang="lv-LV" sz="1000">
                          <a:effectLst/>
                        </a:rPr>
                        <a:t>   Mājturība un tehnoloģijas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1</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1</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1</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1</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2</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2</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2</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2</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2</a:t>
                      </a:r>
                      <a:endParaRPr lang="lv-LV" sz="1000">
                        <a:effectLst/>
                        <a:latin typeface="Times New Roman"/>
                        <a:ea typeface="Times New Roman"/>
                      </a:endParaRPr>
                    </a:p>
                  </a:txBody>
                  <a:tcPr marL="6818" marR="6818" marT="6818" marB="0" anchor="b"/>
                </a:tc>
              </a:tr>
              <a:tr h="387502">
                <a:tc>
                  <a:txBody>
                    <a:bodyPr/>
                    <a:lstStyle/>
                    <a:p>
                      <a:pPr>
                        <a:spcAft>
                          <a:spcPts val="0"/>
                        </a:spcAft>
                      </a:pPr>
                      <a:r>
                        <a:rPr lang="lv-LV" sz="1000">
                          <a:effectLst/>
                        </a:rPr>
                        <a:t>   Sports</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dirty="0">
                          <a:effectLst/>
                        </a:rPr>
                        <a:t>2 </a:t>
                      </a:r>
                      <a:endParaRPr lang="lv-LV" sz="1000" dirty="0">
                        <a:effectLst/>
                        <a:latin typeface="Times New Roman"/>
                        <a:ea typeface="Times New Roman"/>
                      </a:endParaRPr>
                    </a:p>
                  </a:txBody>
                  <a:tcPr marL="6818" marR="6818" marT="6818" marB="0" anchor="b"/>
                </a:tc>
                <a:tc>
                  <a:txBody>
                    <a:bodyPr/>
                    <a:lstStyle/>
                    <a:p>
                      <a:pPr algn="ctr">
                        <a:spcAft>
                          <a:spcPts val="0"/>
                        </a:spcAft>
                      </a:pPr>
                      <a:r>
                        <a:rPr lang="lv-LV" sz="1000" dirty="0" smtClean="0">
                          <a:effectLst/>
                        </a:rPr>
                        <a:t>2</a:t>
                      </a:r>
                      <a:endParaRPr lang="lv-LV" sz="1000" dirty="0">
                        <a:effectLst/>
                        <a:latin typeface="Times New Roman"/>
                        <a:ea typeface="Times New Roman"/>
                      </a:endParaRPr>
                    </a:p>
                  </a:txBody>
                  <a:tcPr marL="6818" marR="6818" marT="6818" marB="0" anchor="b"/>
                </a:tc>
                <a:tc>
                  <a:txBody>
                    <a:bodyPr/>
                    <a:lstStyle/>
                    <a:p>
                      <a:pPr algn="ctr">
                        <a:spcAft>
                          <a:spcPts val="0"/>
                        </a:spcAft>
                      </a:pPr>
                      <a:r>
                        <a:rPr lang="lv-LV" sz="1000">
                          <a:effectLst/>
                        </a:rPr>
                        <a:t>2</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3</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3</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2</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3</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dirty="0" smtClean="0">
                          <a:effectLst/>
                          <a:latin typeface="Times New Roman"/>
                          <a:ea typeface="Times New Roman"/>
                        </a:rPr>
                        <a:t>2</a:t>
                      </a:r>
                      <a:endParaRPr lang="lv-LV" sz="1000" dirty="0">
                        <a:effectLst/>
                        <a:latin typeface="Times New Roman"/>
                        <a:ea typeface="Times New Roman"/>
                      </a:endParaRPr>
                    </a:p>
                  </a:txBody>
                  <a:tcPr marL="6818" marR="6818" marT="6818" marB="0" anchor="b"/>
                </a:tc>
                <a:tc>
                  <a:txBody>
                    <a:bodyPr/>
                    <a:lstStyle/>
                    <a:p>
                      <a:pPr algn="ctr">
                        <a:spcAft>
                          <a:spcPts val="0"/>
                        </a:spcAft>
                      </a:pPr>
                      <a:r>
                        <a:rPr lang="lv-LV" sz="1000" dirty="0" smtClean="0">
                          <a:effectLst/>
                          <a:latin typeface="Times New Roman"/>
                          <a:ea typeface="Times New Roman"/>
                        </a:rPr>
                        <a:t>2</a:t>
                      </a:r>
                      <a:endParaRPr lang="lv-LV" sz="1000" dirty="0">
                        <a:effectLst/>
                        <a:latin typeface="Times New Roman"/>
                        <a:ea typeface="Times New Roman"/>
                      </a:endParaRPr>
                    </a:p>
                  </a:txBody>
                  <a:tcPr marL="6818" marR="6818" marT="6818" marB="0" anchor="b"/>
                </a:tc>
              </a:tr>
              <a:tr h="197983">
                <a:tc>
                  <a:txBody>
                    <a:bodyPr/>
                    <a:lstStyle/>
                    <a:p>
                      <a:pPr>
                        <a:spcAft>
                          <a:spcPts val="0"/>
                        </a:spcAft>
                      </a:pPr>
                      <a:r>
                        <a:rPr lang="lv-LV" sz="1000">
                          <a:effectLst/>
                        </a:rPr>
                        <a:t>Mākslas</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r>
              <a:tr h="197983">
                <a:tc>
                  <a:txBody>
                    <a:bodyPr/>
                    <a:lstStyle/>
                    <a:p>
                      <a:pPr>
                        <a:spcAft>
                          <a:spcPts val="0"/>
                        </a:spcAft>
                      </a:pPr>
                      <a:r>
                        <a:rPr lang="lv-LV" sz="1000">
                          <a:effectLst/>
                        </a:rPr>
                        <a:t>   Literatūra</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 </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1</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2</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2</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2</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2</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2</a:t>
                      </a:r>
                      <a:endParaRPr lang="lv-LV" sz="1000">
                        <a:effectLst/>
                        <a:latin typeface="Times New Roman"/>
                        <a:ea typeface="Times New Roman"/>
                      </a:endParaRPr>
                    </a:p>
                  </a:txBody>
                  <a:tcPr marL="6818" marR="6818" marT="6818" marB="0" anchor="b"/>
                </a:tc>
              </a:tr>
              <a:tr h="197983">
                <a:tc>
                  <a:txBody>
                    <a:bodyPr/>
                    <a:lstStyle/>
                    <a:p>
                      <a:pPr>
                        <a:spcAft>
                          <a:spcPts val="0"/>
                        </a:spcAft>
                      </a:pPr>
                      <a:r>
                        <a:rPr lang="lv-LV" sz="1000">
                          <a:effectLst/>
                        </a:rPr>
                        <a:t>   Mūzika</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dirty="0" smtClean="0">
                          <a:effectLst/>
                          <a:latin typeface="Times New Roman"/>
                          <a:ea typeface="Times New Roman"/>
                        </a:rPr>
                        <a:t>1</a:t>
                      </a:r>
                      <a:endParaRPr lang="lv-LV" sz="1000" dirty="0">
                        <a:effectLst/>
                        <a:latin typeface="Times New Roman"/>
                        <a:ea typeface="Times New Roman"/>
                      </a:endParaRPr>
                    </a:p>
                  </a:txBody>
                  <a:tcPr marL="6818" marR="6818" marT="6818" marB="0" anchor="b"/>
                </a:tc>
                <a:tc>
                  <a:txBody>
                    <a:bodyPr/>
                    <a:lstStyle/>
                    <a:p>
                      <a:pPr algn="ctr">
                        <a:spcAft>
                          <a:spcPts val="0"/>
                        </a:spcAft>
                      </a:pPr>
                      <a:r>
                        <a:rPr lang="lv-LV" sz="1000">
                          <a:effectLst/>
                        </a:rPr>
                        <a:t>2</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dirty="0">
                          <a:effectLst/>
                          <a:latin typeface="+mn-lt"/>
                          <a:ea typeface="+mn-ea"/>
                        </a:rPr>
                        <a:t>1</a:t>
                      </a:r>
                      <a:endParaRPr lang="lv-LV" sz="1000" dirty="0">
                        <a:effectLst/>
                        <a:latin typeface="Times New Roman"/>
                        <a:ea typeface="Times New Roman"/>
                      </a:endParaRPr>
                    </a:p>
                  </a:txBody>
                  <a:tcPr marL="6818" marR="6818" marT="6818" marB="0" anchor="b"/>
                </a:tc>
                <a:tc>
                  <a:txBody>
                    <a:bodyPr/>
                    <a:lstStyle/>
                    <a:p>
                      <a:pPr algn="ctr">
                        <a:spcAft>
                          <a:spcPts val="0"/>
                        </a:spcAft>
                      </a:pPr>
                      <a:r>
                        <a:rPr lang="lv-LV" sz="1000">
                          <a:effectLst/>
                        </a:rPr>
                        <a:t>2</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2</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2</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1</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1</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1</a:t>
                      </a:r>
                      <a:endParaRPr lang="lv-LV" sz="1000">
                        <a:effectLst/>
                        <a:latin typeface="Times New Roman"/>
                        <a:ea typeface="Times New Roman"/>
                      </a:endParaRPr>
                    </a:p>
                  </a:txBody>
                  <a:tcPr marL="6818" marR="6818" marT="6818" marB="0" anchor="b"/>
                </a:tc>
              </a:tr>
              <a:tr h="197983">
                <a:tc>
                  <a:txBody>
                    <a:bodyPr/>
                    <a:lstStyle/>
                    <a:p>
                      <a:pPr>
                        <a:spcAft>
                          <a:spcPts val="0"/>
                        </a:spcAft>
                        <a:tabLst>
                          <a:tab pos="2637155" algn="ctr"/>
                          <a:tab pos="5274310" algn="r"/>
                          <a:tab pos="457200" algn="l"/>
                          <a:tab pos="2637155" algn="ctr"/>
                          <a:tab pos="5274310" algn="r"/>
                        </a:tabLst>
                      </a:pPr>
                      <a:r>
                        <a:rPr lang="lv-LV" sz="1000">
                          <a:effectLst/>
                        </a:rPr>
                        <a:t>   Vizuālā māksla</a:t>
                      </a:r>
                      <a:endParaRPr lang="lv-LV" sz="700">
                        <a:effectLst/>
                        <a:latin typeface="Times New Roman"/>
                        <a:ea typeface="Times New Roman"/>
                      </a:endParaRPr>
                    </a:p>
                  </a:txBody>
                  <a:tcPr marL="6818" marR="6818" marT="6818" marB="0" anchor="b"/>
                </a:tc>
                <a:tc>
                  <a:txBody>
                    <a:bodyPr/>
                    <a:lstStyle/>
                    <a:p>
                      <a:pPr algn="ctr">
                        <a:spcAft>
                          <a:spcPts val="0"/>
                        </a:spcAft>
                      </a:pPr>
                      <a:r>
                        <a:rPr lang="lv-LV" sz="1000">
                          <a:effectLst/>
                        </a:rPr>
                        <a:t>2</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dirty="0">
                          <a:effectLst/>
                          <a:latin typeface="+mn-lt"/>
                          <a:ea typeface="+mn-ea"/>
                        </a:rPr>
                        <a:t>1</a:t>
                      </a:r>
                      <a:endParaRPr lang="lv-LV" sz="1000" dirty="0">
                        <a:effectLst/>
                        <a:latin typeface="Times New Roman"/>
                        <a:ea typeface="Times New Roman"/>
                      </a:endParaRPr>
                    </a:p>
                  </a:txBody>
                  <a:tcPr marL="6818" marR="6818" marT="6818" marB="0" anchor="b"/>
                </a:tc>
                <a:tc>
                  <a:txBody>
                    <a:bodyPr/>
                    <a:lstStyle/>
                    <a:p>
                      <a:pPr algn="ctr">
                        <a:spcAft>
                          <a:spcPts val="0"/>
                        </a:spcAft>
                      </a:pPr>
                      <a:r>
                        <a:rPr lang="lv-LV" sz="1000">
                          <a:effectLst/>
                        </a:rPr>
                        <a:t>2</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2</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1</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1</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1</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a:effectLst/>
                        </a:rPr>
                        <a:t>1</a:t>
                      </a:r>
                      <a:endParaRPr lang="lv-LV" sz="1000">
                        <a:effectLst/>
                        <a:latin typeface="Times New Roman"/>
                        <a:ea typeface="Times New Roman"/>
                      </a:endParaRPr>
                    </a:p>
                  </a:txBody>
                  <a:tcPr marL="6818" marR="6818" marT="6818" marB="0" anchor="b"/>
                </a:tc>
                <a:tc>
                  <a:txBody>
                    <a:bodyPr/>
                    <a:lstStyle/>
                    <a:p>
                      <a:pPr algn="ctr">
                        <a:spcAft>
                          <a:spcPts val="0"/>
                        </a:spcAft>
                      </a:pPr>
                      <a:r>
                        <a:rPr lang="lv-LV" sz="1000" dirty="0">
                          <a:effectLst/>
                        </a:rPr>
                        <a:t>1</a:t>
                      </a:r>
                      <a:endParaRPr lang="lv-LV" sz="1000" dirty="0">
                        <a:effectLst/>
                        <a:latin typeface="Times New Roman"/>
                        <a:ea typeface="Times New Roman"/>
                      </a:endParaRPr>
                    </a:p>
                  </a:txBody>
                  <a:tcPr marL="6818" marR="6818" marT="6818" marB="0" anchor="b"/>
                </a:tc>
              </a:tr>
            </a:tbl>
          </a:graphicData>
        </a:graphic>
      </p:graphicFrame>
      <p:sp>
        <p:nvSpPr>
          <p:cNvPr id="8472" name="Slaida numura vietturis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0"/>
              </a:spcBef>
              <a:buFontTx/>
              <a:buNone/>
            </a:pPr>
            <a:fld id="{54294563-6046-40DB-AEBB-A0BD72EBDE21}" type="slidenum">
              <a:rPr lang="es-ES" altLang="lv-LV" sz="1400" smtClean="0"/>
              <a:pPr eaLnBrk="1" hangingPunct="1">
                <a:spcBef>
                  <a:spcPct val="0"/>
                </a:spcBef>
                <a:buFontTx/>
                <a:buNone/>
              </a:pPr>
              <a:t>7</a:t>
            </a:fld>
            <a:endParaRPr lang="es-ES" altLang="lv-LV" sz="140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435975" cy="993775"/>
          </a:xfrm>
        </p:spPr>
        <p:txBody>
          <a:bodyPr/>
          <a:lstStyle/>
          <a:p>
            <a:pPr eaLnBrk="1" hangingPunct="1"/>
            <a:r>
              <a:rPr lang="lv-LV" altLang="lv-LV" sz="3200" b="1" smtClean="0">
                <a:solidFill>
                  <a:srgbClr val="FFC000"/>
                </a:solidFill>
                <a:latin typeface="Times New Roman" pitchFamily="18" charset="0"/>
                <a:cs typeface="Times New Roman" pitchFamily="18" charset="0"/>
              </a:rPr>
              <a:t>Atšķirība</a:t>
            </a:r>
            <a:br>
              <a:rPr lang="lv-LV" altLang="lv-LV" sz="3200" b="1" smtClean="0">
                <a:solidFill>
                  <a:srgbClr val="FFC000"/>
                </a:solidFill>
                <a:latin typeface="Times New Roman" pitchFamily="18" charset="0"/>
                <a:cs typeface="Times New Roman" pitchFamily="18" charset="0"/>
              </a:rPr>
            </a:br>
            <a:r>
              <a:rPr lang="lv-LV" altLang="lv-LV" sz="2800" b="1" i="1" smtClean="0">
                <a:solidFill>
                  <a:srgbClr val="FFC000"/>
                </a:solidFill>
                <a:latin typeface="Times New Roman" pitchFamily="18" charset="0"/>
                <a:cs typeface="Times New Roman" pitchFamily="18" charset="0"/>
              </a:rPr>
              <a:t>Pamatizglītības (Humanitārā un sociālā)</a:t>
            </a:r>
            <a:endParaRPr lang="lv-LV" altLang="lv-LV" sz="3200" b="1" smtClean="0">
              <a:solidFill>
                <a:srgbClr val="FFC000"/>
              </a:solidFill>
              <a:latin typeface="Times New Roman" pitchFamily="18" charset="0"/>
              <a:cs typeface="Times New Roman" pitchFamily="18" charset="0"/>
            </a:endParaRPr>
          </a:p>
        </p:txBody>
      </p:sp>
      <p:graphicFrame>
        <p:nvGraphicFramePr>
          <p:cNvPr id="3" name="Tabula 2"/>
          <p:cNvGraphicFramePr>
            <a:graphicFrameLocks noGrp="1"/>
          </p:cNvGraphicFramePr>
          <p:nvPr/>
        </p:nvGraphicFramePr>
        <p:xfrm>
          <a:off x="1116013" y="1557338"/>
          <a:ext cx="7056436" cy="4248148"/>
        </p:xfrm>
        <a:graphic>
          <a:graphicData uri="http://schemas.openxmlformats.org/drawingml/2006/table">
            <a:tbl>
              <a:tblPr firstRow="1" firstCol="1" bandRow="1">
                <a:tableStyleId>{93296810-A885-4BE3-A3E7-6D5BEEA58F35}</a:tableStyleId>
              </a:tblPr>
              <a:tblGrid>
                <a:gridCol w="2732255"/>
                <a:gridCol w="479837"/>
                <a:gridCol w="479837"/>
                <a:gridCol w="479837"/>
                <a:gridCol w="479837"/>
                <a:gridCol w="479837"/>
                <a:gridCol w="481249"/>
                <a:gridCol w="481249"/>
                <a:gridCol w="481249"/>
                <a:gridCol w="481249"/>
              </a:tblGrid>
              <a:tr h="536602">
                <a:tc>
                  <a:txBody>
                    <a:bodyPr/>
                    <a:lstStyle/>
                    <a:p>
                      <a:pPr algn="ctr">
                        <a:spcBef>
                          <a:spcPts val="1200"/>
                        </a:spcBef>
                        <a:spcAft>
                          <a:spcPts val="300"/>
                        </a:spcAft>
                      </a:pPr>
                      <a:r>
                        <a:rPr lang="lv-LV" sz="700" dirty="0">
                          <a:effectLst/>
                        </a:rPr>
                        <a:t>Izglītošanās jomas un mācību priekšmeti</a:t>
                      </a:r>
                      <a:endParaRPr lang="lv-LV" sz="700" b="1" dirty="0">
                        <a:effectLst/>
                        <a:latin typeface="Times New Roman"/>
                      </a:endParaRPr>
                    </a:p>
                  </a:txBody>
                  <a:tcPr marL="6818" marR="6818" marT="6817" marB="0" anchor="ctr"/>
                </a:tc>
                <a:tc>
                  <a:txBody>
                    <a:bodyPr/>
                    <a:lstStyle/>
                    <a:p>
                      <a:pPr algn="ctr">
                        <a:spcAft>
                          <a:spcPts val="0"/>
                        </a:spcAft>
                      </a:pPr>
                      <a:r>
                        <a:rPr lang="lv-LV" sz="1000">
                          <a:effectLst/>
                        </a:rPr>
                        <a:t>1.kl.</a:t>
                      </a:r>
                      <a:endParaRPr lang="lv-LV" sz="1000">
                        <a:effectLst/>
                        <a:latin typeface="Times New Roman"/>
                        <a:ea typeface="Times New Roman"/>
                      </a:endParaRPr>
                    </a:p>
                  </a:txBody>
                  <a:tcPr marL="6818" marR="6818" marT="6817" marB="0" anchor="ctr"/>
                </a:tc>
                <a:tc>
                  <a:txBody>
                    <a:bodyPr/>
                    <a:lstStyle/>
                    <a:p>
                      <a:pPr algn="ctr">
                        <a:spcAft>
                          <a:spcPts val="0"/>
                        </a:spcAft>
                      </a:pPr>
                      <a:r>
                        <a:rPr lang="lv-LV" sz="1000">
                          <a:effectLst/>
                        </a:rPr>
                        <a:t>2.kl.</a:t>
                      </a:r>
                      <a:endParaRPr lang="lv-LV" sz="1000">
                        <a:effectLst/>
                        <a:latin typeface="Times New Roman"/>
                        <a:ea typeface="Times New Roman"/>
                      </a:endParaRPr>
                    </a:p>
                  </a:txBody>
                  <a:tcPr marL="6818" marR="6818" marT="6817" marB="0" anchor="ctr"/>
                </a:tc>
                <a:tc>
                  <a:txBody>
                    <a:bodyPr/>
                    <a:lstStyle/>
                    <a:p>
                      <a:pPr algn="ctr">
                        <a:spcAft>
                          <a:spcPts val="0"/>
                        </a:spcAft>
                      </a:pPr>
                      <a:r>
                        <a:rPr lang="lv-LV" sz="1000">
                          <a:effectLst/>
                        </a:rPr>
                        <a:t>3.kl.</a:t>
                      </a:r>
                      <a:endParaRPr lang="lv-LV" sz="1000">
                        <a:effectLst/>
                        <a:latin typeface="Times New Roman"/>
                        <a:ea typeface="Times New Roman"/>
                      </a:endParaRPr>
                    </a:p>
                  </a:txBody>
                  <a:tcPr marL="6818" marR="6818" marT="6817" marB="0" anchor="ctr"/>
                </a:tc>
                <a:tc>
                  <a:txBody>
                    <a:bodyPr/>
                    <a:lstStyle/>
                    <a:p>
                      <a:pPr algn="ctr">
                        <a:spcAft>
                          <a:spcPts val="0"/>
                        </a:spcAft>
                      </a:pPr>
                      <a:r>
                        <a:rPr lang="lv-LV" sz="1000">
                          <a:effectLst/>
                        </a:rPr>
                        <a:t>4.kl.</a:t>
                      </a:r>
                      <a:endParaRPr lang="lv-LV" sz="1000">
                        <a:effectLst/>
                        <a:latin typeface="Times New Roman"/>
                        <a:ea typeface="Times New Roman"/>
                      </a:endParaRPr>
                    </a:p>
                  </a:txBody>
                  <a:tcPr marL="6818" marR="6818" marT="6817" marB="0" anchor="ctr"/>
                </a:tc>
                <a:tc>
                  <a:txBody>
                    <a:bodyPr/>
                    <a:lstStyle/>
                    <a:p>
                      <a:pPr algn="ctr">
                        <a:spcAft>
                          <a:spcPts val="0"/>
                        </a:spcAft>
                      </a:pPr>
                      <a:r>
                        <a:rPr lang="lv-LV" sz="1000">
                          <a:effectLst/>
                        </a:rPr>
                        <a:t>5.kl.</a:t>
                      </a:r>
                      <a:endParaRPr lang="lv-LV" sz="1000">
                        <a:effectLst/>
                        <a:latin typeface="Times New Roman"/>
                        <a:ea typeface="Times New Roman"/>
                      </a:endParaRPr>
                    </a:p>
                  </a:txBody>
                  <a:tcPr marL="6818" marR="6818" marT="6817" marB="0" anchor="ctr"/>
                </a:tc>
                <a:tc>
                  <a:txBody>
                    <a:bodyPr/>
                    <a:lstStyle/>
                    <a:p>
                      <a:pPr algn="ctr">
                        <a:spcAft>
                          <a:spcPts val="0"/>
                        </a:spcAft>
                      </a:pPr>
                      <a:r>
                        <a:rPr lang="lv-LV" sz="1000">
                          <a:effectLst/>
                        </a:rPr>
                        <a:t>6.kl.</a:t>
                      </a:r>
                      <a:endParaRPr lang="lv-LV" sz="1000">
                        <a:effectLst/>
                        <a:latin typeface="Times New Roman"/>
                        <a:ea typeface="Times New Roman"/>
                      </a:endParaRPr>
                    </a:p>
                  </a:txBody>
                  <a:tcPr marL="6818" marR="6818" marT="6817" marB="0" anchor="ctr"/>
                </a:tc>
                <a:tc>
                  <a:txBody>
                    <a:bodyPr/>
                    <a:lstStyle/>
                    <a:p>
                      <a:pPr algn="ctr">
                        <a:spcAft>
                          <a:spcPts val="0"/>
                        </a:spcAft>
                      </a:pPr>
                      <a:r>
                        <a:rPr lang="lv-LV" sz="1000">
                          <a:effectLst/>
                        </a:rPr>
                        <a:t>7.kl.</a:t>
                      </a:r>
                      <a:endParaRPr lang="lv-LV" sz="1000">
                        <a:effectLst/>
                        <a:latin typeface="Times New Roman"/>
                        <a:ea typeface="Times New Roman"/>
                      </a:endParaRPr>
                    </a:p>
                  </a:txBody>
                  <a:tcPr marL="6818" marR="6818" marT="6817" marB="0" anchor="ctr"/>
                </a:tc>
                <a:tc>
                  <a:txBody>
                    <a:bodyPr/>
                    <a:lstStyle/>
                    <a:p>
                      <a:pPr algn="ctr">
                        <a:spcAft>
                          <a:spcPts val="0"/>
                        </a:spcAft>
                      </a:pPr>
                      <a:r>
                        <a:rPr lang="lv-LV" sz="1000">
                          <a:effectLst/>
                        </a:rPr>
                        <a:t>8.kl.</a:t>
                      </a:r>
                      <a:endParaRPr lang="lv-LV" sz="1000">
                        <a:effectLst/>
                        <a:latin typeface="Times New Roman"/>
                        <a:ea typeface="Times New Roman"/>
                      </a:endParaRPr>
                    </a:p>
                  </a:txBody>
                  <a:tcPr marL="6818" marR="6818" marT="6817" marB="0" anchor="ctr"/>
                </a:tc>
                <a:tc>
                  <a:txBody>
                    <a:bodyPr/>
                    <a:lstStyle/>
                    <a:p>
                      <a:pPr algn="ctr">
                        <a:spcAft>
                          <a:spcPts val="0"/>
                        </a:spcAft>
                      </a:pPr>
                      <a:r>
                        <a:rPr lang="lv-LV" sz="1000">
                          <a:effectLst/>
                        </a:rPr>
                        <a:t>9.kl.</a:t>
                      </a:r>
                      <a:endParaRPr lang="lv-LV" sz="1000">
                        <a:effectLst/>
                        <a:latin typeface="Times New Roman"/>
                        <a:ea typeface="Times New Roman"/>
                      </a:endParaRPr>
                    </a:p>
                  </a:txBody>
                  <a:tcPr marL="6818" marR="6818" marT="6817" marB="0" anchor="ctr"/>
                </a:tc>
              </a:tr>
              <a:tr h="369308">
                <a:tc>
                  <a:txBody>
                    <a:bodyPr/>
                    <a:lstStyle/>
                    <a:p>
                      <a:pPr>
                        <a:spcAft>
                          <a:spcPts val="0"/>
                        </a:spcAft>
                        <a:tabLst>
                          <a:tab pos="2637155" algn="ctr"/>
                          <a:tab pos="5274310" algn="r"/>
                          <a:tab pos="457200" algn="l"/>
                          <a:tab pos="2637155" algn="ctr"/>
                          <a:tab pos="5274310" algn="r"/>
                        </a:tabLst>
                      </a:pPr>
                      <a:r>
                        <a:rPr lang="lv-LV" sz="1000" dirty="0">
                          <a:effectLst/>
                        </a:rPr>
                        <a:t>   Latviešu valoda</a:t>
                      </a:r>
                      <a:endParaRPr lang="lv-LV" sz="700" dirty="0">
                        <a:effectLst/>
                        <a:latin typeface="Times New Roman"/>
                        <a:ea typeface="Times New Roman"/>
                      </a:endParaRPr>
                    </a:p>
                  </a:txBody>
                  <a:tcPr marL="6818" marR="6818" marT="6817" marB="0" anchor="b"/>
                </a:tc>
                <a:tc>
                  <a:txBody>
                    <a:bodyPr/>
                    <a:lstStyle/>
                    <a:p>
                      <a:pPr algn="ctr">
                        <a:spcAft>
                          <a:spcPts val="0"/>
                        </a:spcAft>
                      </a:pPr>
                      <a:endParaRPr lang="lv-LV" sz="1000" dirty="0">
                        <a:effectLst/>
                        <a:latin typeface="Times New Roman"/>
                        <a:ea typeface="Times New Roman"/>
                      </a:endParaRPr>
                    </a:p>
                  </a:txBody>
                  <a:tcPr marL="6818" marR="6818" marT="6817" marB="0" anchor="b"/>
                </a:tc>
                <a:tc>
                  <a:txBody>
                    <a:bodyPr/>
                    <a:lstStyle/>
                    <a:p>
                      <a:pPr algn="ctr">
                        <a:spcAft>
                          <a:spcPts val="0"/>
                        </a:spcAft>
                      </a:pPr>
                      <a:endParaRPr lang="lv-LV" sz="1000" dirty="0">
                        <a:effectLst/>
                        <a:latin typeface="Times New Roman"/>
                        <a:ea typeface="Times New Roman"/>
                      </a:endParaRPr>
                    </a:p>
                  </a:txBody>
                  <a:tcPr marL="6818" marR="6818" marT="6817" marB="0" anchor="b"/>
                </a:tc>
                <a:tc>
                  <a:txBody>
                    <a:bodyPr/>
                    <a:lstStyle/>
                    <a:p>
                      <a:pPr algn="ctr">
                        <a:spcAft>
                          <a:spcPts val="0"/>
                        </a:spcAft>
                      </a:pPr>
                      <a:endParaRPr lang="lv-LV" sz="1000">
                        <a:effectLst/>
                        <a:latin typeface="Times New Roman"/>
                        <a:ea typeface="Times New Roman"/>
                      </a:endParaRPr>
                    </a:p>
                  </a:txBody>
                  <a:tcPr marL="6818" marR="6818" marT="6817" marB="0" anchor="b"/>
                </a:tc>
                <a:tc>
                  <a:txBody>
                    <a:bodyPr/>
                    <a:lstStyle/>
                    <a:p>
                      <a:pPr algn="ctr">
                        <a:spcAft>
                          <a:spcPts val="0"/>
                        </a:spcAft>
                      </a:pPr>
                      <a:r>
                        <a:rPr lang="lv-LV" sz="1000" dirty="0" smtClean="0">
                          <a:effectLst/>
                          <a:latin typeface="Times New Roman"/>
                          <a:ea typeface="Times New Roman"/>
                        </a:rPr>
                        <a:t>5 (6)</a:t>
                      </a:r>
                      <a:endParaRPr lang="lv-LV" sz="1000" dirty="0">
                        <a:effectLst/>
                        <a:latin typeface="Times New Roman"/>
                        <a:ea typeface="Times New Roman"/>
                      </a:endParaRPr>
                    </a:p>
                  </a:txBody>
                  <a:tcPr marL="6818" marR="6818" marT="6817" marB="0" anchor="b"/>
                </a:tc>
                <a:tc>
                  <a:txBody>
                    <a:bodyPr/>
                    <a:lstStyle/>
                    <a:p>
                      <a:pPr algn="ctr">
                        <a:spcAft>
                          <a:spcPts val="0"/>
                        </a:spcAft>
                      </a:pPr>
                      <a:r>
                        <a:rPr lang="lv-LV" sz="1000" dirty="0" smtClean="0">
                          <a:effectLst/>
                          <a:latin typeface="Times New Roman"/>
                          <a:ea typeface="Times New Roman"/>
                        </a:rPr>
                        <a:t>5(4)</a:t>
                      </a:r>
                      <a:endParaRPr lang="lv-LV" sz="1000" dirty="0">
                        <a:effectLst/>
                        <a:latin typeface="Times New Roman"/>
                        <a:ea typeface="Times New Roman"/>
                      </a:endParaRPr>
                    </a:p>
                  </a:txBody>
                  <a:tcPr marL="6818" marR="6818" marT="6817" marB="0" anchor="b"/>
                </a:tc>
                <a:tc>
                  <a:txBody>
                    <a:bodyPr/>
                    <a:lstStyle/>
                    <a:p>
                      <a:pPr algn="ctr">
                        <a:spcAft>
                          <a:spcPts val="0"/>
                        </a:spcAft>
                      </a:pPr>
                      <a:endParaRPr lang="lv-LV" sz="1000">
                        <a:effectLst/>
                        <a:latin typeface="Times New Roman"/>
                        <a:ea typeface="Times New Roman"/>
                      </a:endParaRPr>
                    </a:p>
                  </a:txBody>
                  <a:tcPr marL="6818" marR="6818" marT="6817" marB="0" anchor="b"/>
                </a:tc>
                <a:tc>
                  <a:txBody>
                    <a:bodyPr/>
                    <a:lstStyle/>
                    <a:p>
                      <a:pPr algn="ctr">
                        <a:spcAft>
                          <a:spcPts val="0"/>
                        </a:spcAft>
                      </a:pPr>
                      <a:endParaRPr lang="lv-LV" sz="1000">
                        <a:effectLst/>
                        <a:latin typeface="Times New Roman"/>
                        <a:ea typeface="Times New Roman"/>
                      </a:endParaRPr>
                    </a:p>
                  </a:txBody>
                  <a:tcPr marL="6818" marR="6818" marT="6817" marB="0" anchor="b"/>
                </a:tc>
                <a:tc>
                  <a:txBody>
                    <a:bodyPr/>
                    <a:lstStyle/>
                    <a:p>
                      <a:pPr algn="ctr">
                        <a:spcAft>
                          <a:spcPts val="0"/>
                        </a:spcAft>
                      </a:pPr>
                      <a:endParaRPr lang="lv-LV" sz="1000">
                        <a:effectLst/>
                        <a:latin typeface="Times New Roman"/>
                        <a:ea typeface="Times New Roman"/>
                      </a:endParaRPr>
                    </a:p>
                  </a:txBody>
                  <a:tcPr marL="6818" marR="6818" marT="6817" marB="0" anchor="b"/>
                </a:tc>
                <a:tc>
                  <a:txBody>
                    <a:bodyPr/>
                    <a:lstStyle/>
                    <a:p>
                      <a:pPr algn="ctr">
                        <a:spcAft>
                          <a:spcPts val="0"/>
                        </a:spcAft>
                      </a:pPr>
                      <a:endParaRPr lang="lv-LV" sz="1000" dirty="0">
                        <a:effectLst/>
                        <a:latin typeface="Times New Roman"/>
                        <a:ea typeface="Times New Roman"/>
                      </a:endParaRPr>
                    </a:p>
                  </a:txBody>
                  <a:tcPr marL="6818" marR="6818" marT="6817" marB="0" anchor="b"/>
                </a:tc>
              </a:tr>
              <a:tr h="369308">
                <a:tc>
                  <a:txBody>
                    <a:bodyPr/>
                    <a:lstStyle/>
                    <a:p>
                      <a:pPr>
                        <a:spcAft>
                          <a:spcPts val="0"/>
                        </a:spcAft>
                      </a:pPr>
                      <a:r>
                        <a:rPr lang="lv-LV" sz="1000">
                          <a:effectLst/>
                        </a:rPr>
                        <a:t>   Pirmā svešvaloda (angļu valoda)                    </a:t>
                      </a:r>
                      <a:endParaRPr lang="lv-LV" sz="1000">
                        <a:effectLst/>
                        <a:latin typeface="Times New Roman"/>
                        <a:ea typeface="Times New Roman"/>
                      </a:endParaRPr>
                    </a:p>
                  </a:txBody>
                  <a:tcPr marL="6818" marR="6818" marT="6817" marB="0" anchor="b"/>
                </a:tc>
                <a:tc>
                  <a:txBody>
                    <a:bodyPr/>
                    <a:lstStyle/>
                    <a:p>
                      <a:pPr algn="ctr">
                        <a:spcAft>
                          <a:spcPts val="0"/>
                        </a:spcAft>
                      </a:pPr>
                      <a:r>
                        <a:rPr lang="lv-LV" sz="1000" dirty="0" smtClean="0">
                          <a:effectLst/>
                          <a:latin typeface="Times New Roman"/>
                          <a:ea typeface="Times New Roman"/>
                        </a:rPr>
                        <a:t>1(2)</a:t>
                      </a:r>
                      <a:endParaRPr lang="lv-LV" sz="1000" dirty="0">
                        <a:effectLst/>
                        <a:latin typeface="Times New Roman"/>
                        <a:ea typeface="Times New Roman"/>
                      </a:endParaRPr>
                    </a:p>
                  </a:txBody>
                  <a:tcPr marL="6818" marR="6818" marT="6817" marB="0" anchor="b"/>
                </a:tc>
                <a:tc>
                  <a:txBody>
                    <a:bodyPr/>
                    <a:lstStyle/>
                    <a:p>
                      <a:pPr algn="ctr">
                        <a:spcAft>
                          <a:spcPts val="0"/>
                        </a:spcAft>
                      </a:pPr>
                      <a:r>
                        <a:rPr lang="lv-LV" sz="1000" dirty="0" smtClean="0">
                          <a:effectLst/>
                          <a:latin typeface="Times New Roman"/>
                          <a:ea typeface="Times New Roman"/>
                        </a:rPr>
                        <a:t>1(2)</a:t>
                      </a:r>
                      <a:endParaRPr lang="lv-LV" sz="1000" dirty="0">
                        <a:effectLst/>
                        <a:latin typeface="Times New Roman"/>
                        <a:ea typeface="Times New Roman"/>
                      </a:endParaRPr>
                    </a:p>
                  </a:txBody>
                  <a:tcPr marL="6818" marR="6818" marT="6817" marB="0" anchor="b"/>
                </a:tc>
                <a:tc>
                  <a:txBody>
                    <a:bodyPr/>
                    <a:lstStyle/>
                    <a:p>
                      <a:pPr algn="ctr">
                        <a:spcAft>
                          <a:spcPts val="0"/>
                        </a:spcAft>
                      </a:pPr>
                      <a:r>
                        <a:rPr lang="lv-LV" sz="1000" dirty="0" smtClean="0">
                          <a:effectLst/>
                          <a:latin typeface="Times New Roman"/>
                          <a:ea typeface="Times New Roman"/>
                        </a:rPr>
                        <a:t>3(4)</a:t>
                      </a:r>
                      <a:endParaRPr lang="lv-LV" sz="1000" dirty="0">
                        <a:effectLst/>
                        <a:latin typeface="Times New Roman"/>
                        <a:ea typeface="Times New Roman"/>
                      </a:endParaRPr>
                    </a:p>
                  </a:txBody>
                  <a:tcPr marL="6818" marR="6818" marT="6817" marB="0" anchor="b"/>
                </a:tc>
                <a:tc>
                  <a:txBody>
                    <a:bodyPr/>
                    <a:lstStyle/>
                    <a:p>
                      <a:pPr algn="ctr">
                        <a:spcAft>
                          <a:spcPts val="0"/>
                        </a:spcAft>
                      </a:pPr>
                      <a:r>
                        <a:rPr lang="lv-LV" sz="1000" dirty="0" smtClean="0">
                          <a:effectLst/>
                          <a:latin typeface="Times New Roman"/>
                          <a:ea typeface="Times New Roman"/>
                        </a:rPr>
                        <a:t>3(4)</a:t>
                      </a:r>
                      <a:endParaRPr lang="lv-LV" sz="1000" dirty="0">
                        <a:effectLst/>
                        <a:latin typeface="Times New Roman"/>
                        <a:ea typeface="Times New Roman"/>
                      </a:endParaRPr>
                    </a:p>
                  </a:txBody>
                  <a:tcPr marL="6818" marR="6818" marT="6817" marB="0" anchor="b"/>
                </a:tc>
                <a:tc>
                  <a:txBody>
                    <a:bodyPr/>
                    <a:lstStyle/>
                    <a:p>
                      <a:pPr algn="ctr">
                        <a:spcAft>
                          <a:spcPts val="0"/>
                        </a:spcAft>
                      </a:pPr>
                      <a:r>
                        <a:rPr lang="lv-LV" sz="1000" dirty="0" smtClean="0">
                          <a:effectLst/>
                          <a:latin typeface="Times New Roman"/>
                          <a:ea typeface="Times New Roman"/>
                        </a:rPr>
                        <a:t>3(5)</a:t>
                      </a:r>
                      <a:endParaRPr lang="lv-LV" sz="1000" dirty="0">
                        <a:effectLst/>
                        <a:latin typeface="Times New Roman"/>
                        <a:ea typeface="Times New Roman"/>
                      </a:endParaRPr>
                    </a:p>
                  </a:txBody>
                  <a:tcPr marL="6818" marR="6818" marT="6817" marB="0" anchor="b"/>
                </a:tc>
                <a:tc>
                  <a:txBody>
                    <a:bodyPr/>
                    <a:lstStyle/>
                    <a:p>
                      <a:pPr algn="ctr">
                        <a:spcAft>
                          <a:spcPts val="0"/>
                        </a:spcAft>
                      </a:pPr>
                      <a:r>
                        <a:rPr lang="lv-LV" sz="1000" dirty="0" smtClean="0">
                          <a:effectLst/>
                          <a:latin typeface="Times New Roman"/>
                          <a:ea typeface="Times New Roman"/>
                        </a:rPr>
                        <a:t>3(5)</a:t>
                      </a:r>
                      <a:endParaRPr lang="lv-LV" sz="1000" dirty="0">
                        <a:effectLst/>
                        <a:latin typeface="Times New Roman"/>
                        <a:ea typeface="Times New Roman"/>
                      </a:endParaRPr>
                    </a:p>
                  </a:txBody>
                  <a:tcPr marL="6818" marR="6818" marT="6817" marB="0" anchor="b"/>
                </a:tc>
                <a:tc>
                  <a:txBody>
                    <a:bodyPr/>
                    <a:lstStyle/>
                    <a:p>
                      <a:pPr algn="ctr">
                        <a:spcAft>
                          <a:spcPts val="0"/>
                        </a:spcAft>
                      </a:pPr>
                      <a:r>
                        <a:rPr lang="lv-LV" sz="1000" dirty="0" smtClean="0">
                          <a:effectLst/>
                          <a:latin typeface="Times New Roman"/>
                          <a:ea typeface="Times New Roman"/>
                        </a:rPr>
                        <a:t>3(5)</a:t>
                      </a:r>
                      <a:endParaRPr lang="lv-LV" sz="1000" dirty="0">
                        <a:effectLst/>
                        <a:latin typeface="Times New Roman"/>
                        <a:ea typeface="Times New Roman"/>
                      </a:endParaRPr>
                    </a:p>
                  </a:txBody>
                  <a:tcPr marL="6818" marR="6818" marT="6817" marB="0" anchor="b"/>
                </a:tc>
                <a:tc>
                  <a:txBody>
                    <a:bodyPr/>
                    <a:lstStyle/>
                    <a:p>
                      <a:pPr algn="ctr">
                        <a:spcAft>
                          <a:spcPts val="0"/>
                        </a:spcAft>
                      </a:pPr>
                      <a:r>
                        <a:rPr lang="lv-LV" sz="1000" dirty="0" smtClean="0">
                          <a:effectLst/>
                          <a:latin typeface="Times New Roman"/>
                          <a:ea typeface="Times New Roman"/>
                        </a:rPr>
                        <a:t>3(5)</a:t>
                      </a:r>
                      <a:endParaRPr lang="lv-LV" sz="1000" dirty="0">
                        <a:effectLst/>
                        <a:latin typeface="Times New Roman"/>
                        <a:ea typeface="Times New Roman"/>
                      </a:endParaRPr>
                    </a:p>
                  </a:txBody>
                  <a:tcPr marL="6818" marR="6818" marT="6817" marB="0" anchor="b"/>
                </a:tc>
                <a:tc>
                  <a:txBody>
                    <a:bodyPr/>
                    <a:lstStyle/>
                    <a:p>
                      <a:pPr algn="ctr">
                        <a:spcAft>
                          <a:spcPts val="0"/>
                        </a:spcAft>
                      </a:pPr>
                      <a:r>
                        <a:rPr lang="lv-LV" sz="1000" dirty="0" smtClean="0">
                          <a:effectLst/>
                          <a:latin typeface="Times New Roman"/>
                          <a:ea typeface="Times New Roman"/>
                        </a:rPr>
                        <a:t>3(5)</a:t>
                      </a:r>
                      <a:endParaRPr lang="lv-LV" sz="1000" dirty="0">
                        <a:effectLst/>
                        <a:latin typeface="Times New Roman"/>
                        <a:ea typeface="Times New Roman"/>
                      </a:endParaRPr>
                    </a:p>
                  </a:txBody>
                  <a:tcPr marL="6818" marR="6818" marT="6817" marB="0" anchor="b"/>
                </a:tc>
              </a:tr>
              <a:tr h="369308">
                <a:tc>
                  <a:txBody>
                    <a:bodyPr/>
                    <a:lstStyle/>
                    <a:p>
                      <a:pPr>
                        <a:spcAft>
                          <a:spcPts val="0"/>
                        </a:spcAft>
                      </a:pPr>
                      <a:r>
                        <a:rPr lang="lv-LV" sz="1000">
                          <a:effectLst/>
                        </a:rPr>
                        <a:t>   Otrā svešvaloda                     </a:t>
                      </a:r>
                      <a:endParaRPr lang="lv-LV" sz="1000">
                        <a:effectLst/>
                        <a:latin typeface="Times New Roman"/>
                        <a:ea typeface="Times New Roman"/>
                      </a:endParaRPr>
                    </a:p>
                  </a:txBody>
                  <a:tcPr marL="6818" marR="6818" marT="6817" marB="0" anchor="b"/>
                </a:tc>
                <a:tc>
                  <a:txBody>
                    <a:bodyPr/>
                    <a:lstStyle/>
                    <a:p>
                      <a:pPr algn="ctr">
                        <a:spcAft>
                          <a:spcPts val="0"/>
                        </a:spcAft>
                      </a:pPr>
                      <a:endParaRPr lang="lv-LV" sz="1000">
                        <a:effectLst/>
                        <a:latin typeface="Times New Roman"/>
                        <a:ea typeface="Times New Roman"/>
                      </a:endParaRPr>
                    </a:p>
                  </a:txBody>
                  <a:tcPr marL="6818" marR="6818" marT="6817" marB="0" anchor="b"/>
                </a:tc>
                <a:tc>
                  <a:txBody>
                    <a:bodyPr/>
                    <a:lstStyle/>
                    <a:p>
                      <a:pPr algn="ctr">
                        <a:spcAft>
                          <a:spcPts val="0"/>
                        </a:spcAft>
                      </a:pPr>
                      <a:endParaRPr lang="lv-LV" sz="1000">
                        <a:effectLst/>
                        <a:latin typeface="Times New Roman"/>
                        <a:ea typeface="Times New Roman"/>
                      </a:endParaRPr>
                    </a:p>
                  </a:txBody>
                  <a:tcPr marL="6818" marR="6818" marT="6817" marB="0" anchor="b"/>
                </a:tc>
                <a:tc>
                  <a:txBody>
                    <a:bodyPr/>
                    <a:lstStyle/>
                    <a:p>
                      <a:pPr algn="ctr">
                        <a:spcAft>
                          <a:spcPts val="0"/>
                        </a:spcAft>
                      </a:pPr>
                      <a:endParaRPr lang="lv-LV" sz="1000">
                        <a:effectLst/>
                        <a:latin typeface="Times New Roman"/>
                        <a:ea typeface="Times New Roman"/>
                      </a:endParaRPr>
                    </a:p>
                  </a:txBody>
                  <a:tcPr marL="6818" marR="6818" marT="6817" marB="0" anchor="b"/>
                </a:tc>
                <a:tc>
                  <a:txBody>
                    <a:bodyPr/>
                    <a:lstStyle/>
                    <a:p>
                      <a:pPr algn="ctr">
                        <a:spcAft>
                          <a:spcPts val="0"/>
                        </a:spcAft>
                      </a:pPr>
                      <a:endParaRPr lang="lv-LV" sz="1000" dirty="0">
                        <a:effectLst/>
                        <a:latin typeface="Times New Roman"/>
                        <a:ea typeface="Times New Roman"/>
                      </a:endParaRPr>
                    </a:p>
                  </a:txBody>
                  <a:tcPr marL="6818" marR="6818" marT="6817" marB="0" anchor="b"/>
                </a:tc>
                <a:tc>
                  <a:txBody>
                    <a:bodyPr/>
                    <a:lstStyle/>
                    <a:p>
                      <a:pPr algn="ctr">
                        <a:spcAft>
                          <a:spcPts val="0"/>
                        </a:spcAft>
                      </a:pPr>
                      <a:r>
                        <a:rPr lang="lv-LV" sz="1000" dirty="0" smtClean="0">
                          <a:effectLst/>
                          <a:latin typeface="Times New Roman"/>
                          <a:ea typeface="Times New Roman"/>
                        </a:rPr>
                        <a:t>(3)</a:t>
                      </a:r>
                      <a:endParaRPr lang="lv-LV" sz="1000" dirty="0">
                        <a:effectLst/>
                        <a:latin typeface="Times New Roman"/>
                        <a:ea typeface="Times New Roman"/>
                      </a:endParaRPr>
                    </a:p>
                  </a:txBody>
                  <a:tcPr marL="6818" marR="6818" marT="6817" marB="0" anchor="b"/>
                </a:tc>
                <a:tc>
                  <a:txBody>
                    <a:bodyPr/>
                    <a:lstStyle/>
                    <a:p>
                      <a:pPr algn="ctr">
                        <a:spcAft>
                          <a:spcPts val="0"/>
                        </a:spcAft>
                      </a:pPr>
                      <a:r>
                        <a:rPr lang="lv-LV" sz="1000" dirty="0" smtClean="0">
                          <a:effectLst/>
                          <a:latin typeface="Times New Roman"/>
                          <a:ea typeface="Times New Roman"/>
                        </a:rPr>
                        <a:t>2(3)</a:t>
                      </a:r>
                      <a:endParaRPr lang="lv-LV" sz="1000" dirty="0">
                        <a:effectLst/>
                        <a:latin typeface="Times New Roman"/>
                        <a:ea typeface="Times New Roman"/>
                      </a:endParaRPr>
                    </a:p>
                  </a:txBody>
                  <a:tcPr marL="6818" marR="6818" marT="6817" marB="0" anchor="b"/>
                </a:tc>
                <a:tc>
                  <a:txBody>
                    <a:bodyPr/>
                    <a:lstStyle/>
                    <a:p>
                      <a:pPr algn="ctr">
                        <a:spcAft>
                          <a:spcPts val="0"/>
                        </a:spcAft>
                      </a:pPr>
                      <a:r>
                        <a:rPr lang="lv-LV" sz="1000" dirty="0" smtClean="0">
                          <a:effectLst/>
                          <a:latin typeface="Times New Roman"/>
                          <a:ea typeface="Times New Roman"/>
                        </a:rPr>
                        <a:t>3(2)</a:t>
                      </a:r>
                      <a:endParaRPr lang="lv-LV" sz="1000" dirty="0">
                        <a:effectLst/>
                        <a:latin typeface="Times New Roman"/>
                        <a:ea typeface="Times New Roman"/>
                      </a:endParaRPr>
                    </a:p>
                  </a:txBody>
                  <a:tcPr marL="6818" marR="6818" marT="6817" marB="0" anchor="b"/>
                </a:tc>
                <a:tc>
                  <a:txBody>
                    <a:bodyPr/>
                    <a:lstStyle/>
                    <a:p>
                      <a:pPr algn="ctr">
                        <a:spcAft>
                          <a:spcPts val="0"/>
                        </a:spcAft>
                      </a:pPr>
                      <a:r>
                        <a:rPr lang="lv-LV" sz="1000" dirty="0" smtClean="0">
                          <a:effectLst/>
                          <a:latin typeface="Times New Roman"/>
                          <a:ea typeface="Times New Roman"/>
                        </a:rPr>
                        <a:t>3(2)</a:t>
                      </a:r>
                      <a:endParaRPr lang="lv-LV" sz="1000" dirty="0">
                        <a:effectLst/>
                        <a:latin typeface="Times New Roman"/>
                        <a:ea typeface="Times New Roman"/>
                      </a:endParaRPr>
                    </a:p>
                  </a:txBody>
                  <a:tcPr marL="6818" marR="6818" marT="6817" marB="0" anchor="b"/>
                </a:tc>
                <a:tc>
                  <a:txBody>
                    <a:bodyPr/>
                    <a:lstStyle/>
                    <a:p>
                      <a:pPr algn="ctr">
                        <a:spcAft>
                          <a:spcPts val="0"/>
                        </a:spcAft>
                      </a:pPr>
                      <a:r>
                        <a:rPr lang="lv-LV" sz="1000" dirty="0" smtClean="0">
                          <a:effectLst/>
                          <a:latin typeface="Times New Roman"/>
                          <a:ea typeface="Times New Roman"/>
                        </a:rPr>
                        <a:t>3(2)</a:t>
                      </a:r>
                      <a:endParaRPr lang="lv-LV" sz="1000" dirty="0">
                        <a:effectLst/>
                        <a:latin typeface="Times New Roman"/>
                        <a:ea typeface="Times New Roman"/>
                      </a:endParaRPr>
                    </a:p>
                  </a:txBody>
                  <a:tcPr marL="6818" marR="6818" marT="6817" marB="0" anchor="b"/>
                </a:tc>
              </a:tr>
              <a:tr h="369308">
                <a:tc>
                  <a:txBody>
                    <a:bodyPr/>
                    <a:lstStyle/>
                    <a:p>
                      <a:pPr>
                        <a:spcAft>
                          <a:spcPts val="0"/>
                        </a:spcAft>
                      </a:pPr>
                      <a:r>
                        <a:rPr lang="lv-LV" sz="1000" dirty="0">
                          <a:effectLst/>
                        </a:rPr>
                        <a:t>   Matemātika </a:t>
                      </a:r>
                      <a:endParaRPr lang="lv-LV" sz="1000" dirty="0">
                        <a:effectLst/>
                        <a:latin typeface="Times New Roman"/>
                        <a:ea typeface="Times New Roman"/>
                      </a:endParaRPr>
                    </a:p>
                  </a:txBody>
                  <a:tcPr marL="6818" marR="6818" marT="6817" marB="0" anchor="b"/>
                </a:tc>
                <a:tc>
                  <a:txBody>
                    <a:bodyPr/>
                    <a:lstStyle/>
                    <a:p>
                      <a:pPr algn="ctr">
                        <a:spcAft>
                          <a:spcPts val="0"/>
                        </a:spcAft>
                      </a:pPr>
                      <a:endParaRPr lang="lv-LV" sz="1000">
                        <a:effectLst/>
                        <a:latin typeface="Times New Roman"/>
                        <a:ea typeface="Times New Roman"/>
                      </a:endParaRPr>
                    </a:p>
                  </a:txBody>
                  <a:tcPr marL="6818" marR="6818" marT="6817" marB="0" anchor="b"/>
                </a:tc>
                <a:tc>
                  <a:txBody>
                    <a:bodyPr/>
                    <a:lstStyle/>
                    <a:p>
                      <a:pPr algn="ctr">
                        <a:spcAft>
                          <a:spcPts val="0"/>
                        </a:spcAft>
                      </a:pPr>
                      <a:r>
                        <a:rPr lang="lv-LV" sz="1000" dirty="0" smtClean="0">
                          <a:effectLst/>
                          <a:latin typeface="Times New Roman"/>
                          <a:ea typeface="Times New Roman"/>
                        </a:rPr>
                        <a:t>5(4)</a:t>
                      </a:r>
                      <a:endParaRPr lang="lv-LV" sz="1000" dirty="0">
                        <a:effectLst/>
                        <a:latin typeface="Times New Roman"/>
                        <a:ea typeface="Times New Roman"/>
                      </a:endParaRPr>
                    </a:p>
                  </a:txBody>
                  <a:tcPr marL="6818" marR="6818" marT="6817" marB="0" anchor="b"/>
                </a:tc>
                <a:tc>
                  <a:txBody>
                    <a:bodyPr/>
                    <a:lstStyle/>
                    <a:p>
                      <a:pPr algn="ctr">
                        <a:spcAft>
                          <a:spcPts val="0"/>
                        </a:spcAft>
                      </a:pPr>
                      <a:endParaRPr lang="lv-LV" sz="1000">
                        <a:effectLst/>
                        <a:latin typeface="Times New Roman"/>
                        <a:ea typeface="Times New Roman"/>
                      </a:endParaRPr>
                    </a:p>
                  </a:txBody>
                  <a:tcPr marL="6818" marR="6818" marT="6817" marB="0" anchor="b"/>
                </a:tc>
                <a:tc>
                  <a:txBody>
                    <a:bodyPr/>
                    <a:lstStyle/>
                    <a:p>
                      <a:pPr algn="ctr">
                        <a:spcAft>
                          <a:spcPts val="0"/>
                        </a:spcAft>
                      </a:pPr>
                      <a:endParaRPr lang="lv-LV" sz="1000">
                        <a:effectLst/>
                        <a:latin typeface="Times New Roman"/>
                        <a:ea typeface="Times New Roman"/>
                      </a:endParaRPr>
                    </a:p>
                  </a:txBody>
                  <a:tcPr marL="6818" marR="6818" marT="6817" marB="0" anchor="b"/>
                </a:tc>
                <a:tc>
                  <a:txBody>
                    <a:bodyPr/>
                    <a:lstStyle/>
                    <a:p>
                      <a:pPr algn="ctr">
                        <a:spcAft>
                          <a:spcPts val="0"/>
                        </a:spcAft>
                      </a:pPr>
                      <a:endParaRPr lang="lv-LV" sz="1000" dirty="0">
                        <a:effectLst/>
                        <a:latin typeface="Times New Roman"/>
                        <a:ea typeface="Times New Roman"/>
                      </a:endParaRPr>
                    </a:p>
                  </a:txBody>
                  <a:tcPr marL="6818" marR="6818" marT="6817" marB="0" anchor="b"/>
                </a:tc>
                <a:tc>
                  <a:txBody>
                    <a:bodyPr/>
                    <a:lstStyle/>
                    <a:p>
                      <a:pPr algn="ctr">
                        <a:spcAft>
                          <a:spcPts val="0"/>
                        </a:spcAft>
                      </a:pPr>
                      <a:endParaRPr lang="lv-LV" sz="1000" dirty="0">
                        <a:effectLst/>
                        <a:latin typeface="Times New Roman"/>
                        <a:ea typeface="Times New Roman"/>
                      </a:endParaRPr>
                    </a:p>
                  </a:txBody>
                  <a:tcPr marL="6818" marR="6818" marT="6817" marB="0" anchor="b"/>
                </a:tc>
                <a:tc>
                  <a:txBody>
                    <a:bodyPr/>
                    <a:lstStyle/>
                    <a:p>
                      <a:pPr algn="ctr">
                        <a:spcAft>
                          <a:spcPts val="0"/>
                        </a:spcAft>
                      </a:pPr>
                      <a:endParaRPr lang="lv-LV" sz="1000">
                        <a:effectLst/>
                        <a:latin typeface="Times New Roman"/>
                        <a:ea typeface="Times New Roman"/>
                      </a:endParaRPr>
                    </a:p>
                  </a:txBody>
                  <a:tcPr marL="6818" marR="6818" marT="6817" marB="0" anchor="b"/>
                </a:tc>
                <a:tc>
                  <a:txBody>
                    <a:bodyPr/>
                    <a:lstStyle/>
                    <a:p>
                      <a:pPr algn="ctr">
                        <a:spcAft>
                          <a:spcPts val="0"/>
                        </a:spcAft>
                      </a:pPr>
                      <a:endParaRPr lang="lv-LV" sz="1000">
                        <a:effectLst/>
                        <a:latin typeface="Times New Roman"/>
                        <a:ea typeface="Times New Roman"/>
                      </a:endParaRPr>
                    </a:p>
                  </a:txBody>
                  <a:tcPr marL="6818" marR="6818" marT="6817" marB="0" anchor="b"/>
                </a:tc>
                <a:tc>
                  <a:txBody>
                    <a:bodyPr/>
                    <a:lstStyle/>
                    <a:p>
                      <a:pPr algn="ctr">
                        <a:spcAft>
                          <a:spcPts val="0"/>
                        </a:spcAft>
                      </a:pPr>
                      <a:endParaRPr lang="lv-LV" sz="1000">
                        <a:effectLst/>
                        <a:latin typeface="Times New Roman"/>
                        <a:ea typeface="Times New Roman"/>
                      </a:endParaRPr>
                    </a:p>
                  </a:txBody>
                  <a:tcPr marL="6818" marR="6818" marT="6817" marB="0" anchor="b"/>
                </a:tc>
              </a:tr>
              <a:tr h="369308">
                <a:tc>
                  <a:txBody>
                    <a:bodyPr/>
                    <a:lstStyle/>
                    <a:p>
                      <a:pPr>
                        <a:spcAft>
                          <a:spcPts val="0"/>
                        </a:spcAft>
                      </a:pPr>
                      <a:r>
                        <a:rPr lang="lv-LV" sz="1000" dirty="0">
                          <a:effectLst/>
                        </a:rPr>
                        <a:t>   Sociālās zinības                     </a:t>
                      </a:r>
                      <a:endParaRPr lang="lv-LV" sz="1000" dirty="0">
                        <a:effectLst/>
                        <a:latin typeface="Times New Roman"/>
                        <a:ea typeface="Times New Roman"/>
                      </a:endParaRPr>
                    </a:p>
                  </a:txBody>
                  <a:tcPr marL="6818" marR="6818" marT="6817" marB="0" anchor="b"/>
                </a:tc>
                <a:tc>
                  <a:txBody>
                    <a:bodyPr/>
                    <a:lstStyle/>
                    <a:p>
                      <a:pPr algn="ctr">
                        <a:spcAft>
                          <a:spcPts val="0"/>
                        </a:spcAft>
                      </a:pPr>
                      <a:endParaRPr lang="lv-LV" sz="1000">
                        <a:effectLst/>
                        <a:latin typeface="Times New Roman"/>
                        <a:ea typeface="Times New Roman"/>
                      </a:endParaRPr>
                    </a:p>
                  </a:txBody>
                  <a:tcPr marL="6818" marR="6818" marT="6817" marB="0" anchor="b"/>
                </a:tc>
                <a:tc>
                  <a:txBody>
                    <a:bodyPr/>
                    <a:lstStyle/>
                    <a:p>
                      <a:pPr algn="ctr">
                        <a:spcAft>
                          <a:spcPts val="0"/>
                        </a:spcAft>
                      </a:pPr>
                      <a:endParaRPr lang="lv-LV" sz="1000">
                        <a:effectLst/>
                        <a:latin typeface="Times New Roman"/>
                        <a:ea typeface="Times New Roman"/>
                      </a:endParaRPr>
                    </a:p>
                  </a:txBody>
                  <a:tcPr marL="6818" marR="6818" marT="6817" marB="0" anchor="b"/>
                </a:tc>
                <a:tc>
                  <a:txBody>
                    <a:bodyPr/>
                    <a:lstStyle/>
                    <a:p>
                      <a:pPr algn="ctr">
                        <a:spcAft>
                          <a:spcPts val="0"/>
                        </a:spcAft>
                      </a:pPr>
                      <a:endParaRPr lang="lv-LV" sz="1000" dirty="0">
                        <a:effectLst/>
                        <a:latin typeface="Times New Roman"/>
                        <a:ea typeface="Times New Roman"/>
                      </a:endParaRPr>
                    </a:p>
                  </a:txBody>
                  <a:tcPr marL="6818" marR="6818" marT="6817" marB="0" anchor="b"/>
                </a:tc>
                <a:tc>
                  <a:txBody>
                    <a:bodyPr/>
                    <a:lstStyle/>
                    <a:p>
                      <a:pPr algn="ctr">
                        <a:spcAft>
                          <a:spcPts val="0"/>
                        </a:spcAft>
                      </a:pPr>
                      <a:r>
                        <a:rPr lang="lv-LV" sz="1000" dirty="0" smtClean="0">
                          <a:effectLst/>
                          <a:latin typeface="Times New Roman"/>
                          <a:ea typeface="Times New Roman"/>
                        </a:rPr>
                        <a:t>2(1)</a:t>
                      </a:r>
                      <a:endParaRPr lang="lv-LV" sz="1000" dirty="0">
                        <a:effectLst/>
                        <a:latin typeface="Times New Roman"/>
                        <a:ea typeface="Times New Roman"/>
                      </a:endParaRPr>
                    </a:p>
                  </a:txBody>
                  <a:tcPr marL="6818" marR="6818" marT="6817" marB="0" anchor="b"/>
                </a:tc>
                <a:tc>
                  <a:txBody>
                    <a:bodyPr/>
                    <a:lstStyle/>
                    <a:p>
                      <a:pPr algn="ctr">
                        <a:spcAft>
                          <a:spcPts val="0"/>
                        </a:spcAft>
                      </a:pPr>
                      <a:r>
                        <a:rPr lang="lv-LV" sz="1000" dirty="0" smtClean="0">
                          <a:effectLst/>
                          <a:latin typeface="Times New Roman"/>
                          <a:ea typeface="Times New Roman"/>
                        </a:rPr>
                        <a:t>2(1)</a:t>
                      </a:r>
                      <a:endParaRPr lang="lv-LV" sz="1000" dirty="0">
                        <a:effectLst/>
                        <a:latin typeface="Times New Roman"/>
                        <a:ea typeface="Times New Roman"/>
                      </a:endParaRPr>
                    </a:p>
                  </a:txBody>
                  <a:tcPr marL="6818" marR="6818" marT="6817" marB="0" anchor="b"/>
                </a:tc>
                <a:tc>
                  <a:txBody>
                    <a:bodyPr/>
                    <a:lstStyle/>
                    <a:p>
                      <a:pPr algn="ctr">
                        <a:spcAft>
                          <a:spcPts val="0"/>
                        </a:spcAft>
                      </a:pPr>
                      <a:r>
                        <a:rPr lang="lv-LV" sz="1000" dirty="0" smtClean="0">
                          <a:effectLst/>
                          <a:latin typeface="Times New Roman"/>
                          <a:ea typeface="Times New Roman"/>
                        </a:rPr>
                        <a:t>2(1)</a:t>
                      </a:r>
                      <a:endParaRPr lang="lv-LV" sz="1000" dirty="0">
                        <a:effectLst/>
                        <a:latin typeface="Times New Roman"/>
                        <a:ea typeface="Times New Roman"/>
                      </a:endParaRPr>
                    </a:p>
                  </a:txBody>
                  <a:tcPr marL="6818" marR="6818" marT="6817" marB="0" anchor="b"/>
                </a:tc>
                <a:tc>
                  <a:txBody>
                    <a:bodyPr/>
                    <a:lstStyle/>
                    <a:p>
                      <a:pPr algn="ctr">
                        <a:spcAft>
                          <a:spcPts val="0"/>
                        </a:spcAft>
                      </a:pPr>
                      <a:endParaRPr lang="lv-LV" sz="1000">
                        <a:effectLst/>
                        <a:latin typeface="Times New Roman"/>
                        <a:ea typeface="Times New Roman"/>
                      </a:endParaRPr>
                    </a:p>
                  </a:txBody>
                  <a:tcPr marL="6818" marR="6818" marT="6817" marB="0" anchor="b"/>
                </a:tc>
                <a:tc>
                  <a:txBody>
                    <a:bodyPr/>
                    <a:lstStyle/>
                    <a:p>
                      <a:pPr algn="ctr">
                        <a:spcAft>
                          <a:spcPts val="0"/>
                        </a:spcAft>
                      </a:pPr>
                      <a:endParaRPr lang="lv-LV" sz="1000">
                        <a:effectLst/>
                        <a:latin typeface="Times New Roman"/>
                        <a:ea typeface="Times New Roman"/>
                      </a:endParaRPr>
                    </a:p>
                  </a:txBody>
                  <a:tcPr marL="6818" marR="6818" marT="6817" marB="0" anchor="b"/>
                </a:tc>
                <a:tc>
                  <a:txBody>
                    <a:bodyPr/>
                    <a:lstStyle/>
                    <a:p>
                      <a:pPr algn="ctr">
                        <a:spcAft>
                          <a:spcPts val="0"/>
                        </a:spcAft>
                      </a:pPr>
                      <a:endParaRPr lang="lv-LV" sz="1000" dirty="0">
                        <a:effectLst/>
                        <a:latin typeface="Times New Roman"/>
                        <a:ea typeface="Times New Roman"/>
                      </a:endParaRPr>
                    </a:p>
                  </a:txBody>
                  <a:tcPr marL="6818" marR="6818" marT="6817" marB="0" anchor="b"/>
                </a:tc>
              </a:tr>
              <a:tr h="369308">
                <a:tc>
                  <a:txBody>
                    <a:bodyPr/>
                    <a:lstStyle/>
                    <a:p>
                      <a:pPr>
                        <a:spcAft>
                          <a:spcPts val="0"/>
                        </a:spcAft>
                      </a:pPr>
                      <a:r>
                        <a:rPr lang="lv-LV" sz="1000" dirty="0">
                          <a:effectLst/>
                        </a:rPr>
                        <a:t>   Mājturība un tehnoloģijas                   </a:t>
                      </a:r>
                      <a:endParaRPr lang="lv-LV" sz="1000" dirty="0">
                        <a:effectLst/>
                        <a:latin typeface="Times New Roman"/>
                        <a:ea typeface="Times New Roman"/>
                      </a:endParaRPr>
                    </a:p>
                  </a:txBody>
                  <a:tcPr marL="6818" marR="6818" marT="6817" marB="0" anchor="b"/>
                </a:tc>
                <a:tc>
                  <a:txBody>
                    <a:bodyPr/>
                    <a:lstStyle/>
                    <a:p>
                      <a:pPr algn="ctr">
                        <a:spcAft>
                          <a:spcPts val="0"/>
                        </a:spcAft>
                      </a:pPr>
                      <a:endParaRPr lang="lv-LV" sz="1000">
                        <a:effectLst/>
                        <a:latin typeface="Times New Roman"/>
                        <a:ea typeface="Times New Roman"/>
                      </a:endParaRPr>
                    </a:p>
                  </a:txBody>
                  <a:tcPr marL="6818" marR="6818" marT="6817" marB="0" anchor="b"/>
                </a:tc>
                <a:tc>
                  <a:txBody>
                    <a:bodyPr/>
                    <a:lstStyle/>
                    <a:p>
                      <a:pPr algn="ctr">
                        <a:spcAft>
                          <a:spcPts val="0"/>
                        </a:spcAft>
                      </a:pPr>
                      <a:endParaRPr lang="lv-LV" sz="1000">
                        <a:effectLst/>
                        <a:latin typeface="Times New Roman"/>
                        <a:ea typeface="Times New Roman"/>
                      </a:endParaRPr>
                    </a:p>
                  </a:txBody>
                  <a:tcPr marL="6818" marR="6818" marT="6817" marB="0" anchor="b"/>
                </a:tc>
                <a:tc>
                  <a:txBody>
                    <a:bodyPr/>
                    <a:lstStyle/>
                    <a:p>
                      <a:pPr algn="ctr">
                        <a:spcAft>
                          <a:spcPts val="0"/>
                        </a:spcAft>
                      </a:pPr>
                      <a:endParaRPr lang="lv-LV" sz="1000">
                        <a:effectLst/>
                        <a:latin typeface="Times New Roman"/>
                        <a:ea typeface="Times New Roman"/>
                      </a:endParaRPr>
                    </a:p>
                  </a:txBody>
                  <a:tcPr marL="6818" marR="6818" marT="6817" marB="0" anchor="b"/>
                </a:tc>
                <a:tc>
                  <a:txBody>
                    <a:bodyPr/>
                    <a:lstStyle/>
                    <a:p>
                      <a:pPr algn="ctr">
                        <a:spcAft>
                          <a:spcPts val="0"/>
                        </a:spcAft>
                      </a:pPr>
                      <a:endParaRPr lang="lv-LV" sz="1000">
                        <a:effectLst/>
                        <a:latin typeface="Times New Roman"/>
                        <a:ea typeface="Times New Roman"/>
                      </a:endParaRPr>
                    </a:p>
                  </a:txBody>
                  <a:tcPr marL="6818" marR="6818" marT="6817" marB="0" anchor="b"/>
                </a:tc>
                <a:tc>
                  <a:txBody>
                    <a:bodyPr/>
                    <a:lstStyle/>
                    <a:p>
                      <a:pPr algn="ctr">
                        <a:spcAft>
                          <a:spcPts val="0"/>
                        </a:spcAft>
                      </a:pPr>
                      <a:r>
                        <a:rPr lang="lv-LV" sz="1000" dirty="0" smtClean="0">
                          <a:effectLst/>
                          <a:latin typeface="Times New Roman"/>
                          <a:ea typeface="Times New Roman"/>
                        </a:rPr>
                        <a:t>2(1)</a:t>
                      </a:r>
                      <a:endParaRPr lang="lv-LV" sz="1000" dirty="0">
                        <a:effectLst/>
                        <a:latin typeface="Times New Roman"/>
                        <a:ea typeface="Times New Roman"/>
                      </a:endParaRPr>
                    </a:p>
                  </a:txBody>
                  <a:tcPr marL="6818" marR="6818" marT="6817" marB="0" anchor="b"/>
                </a:tc>
                <a:tc>
                  <a:txBody>
                    <a:bodyPr/>
                    <a:lstStyle/>
                    <a:p>
                      <a:pPr algn="ctr">
                        <a:spcAft>
                          <a:spcPts val="0"/>
                        </a:spcAft>
                      </a:pPr>
                      <a:r>
                        <a:rPr lang="lv-LV" sz="1000" dirty="0" smtClean="0">
                          <a:effectLst/>
                          <a:latin typeface="Times New Roman"/>
                          <a:ea typeface="Times New Roman"/>
                        </a:rPr>
                        <a:t>2(1)</a:t>
                      </a:r>
                      <a:endParaRPr lang="lv-LV" sz="1000" dirty="0">
                        <a:effectLst/>
                        <a:latin typeface="Times New Roman"/>
                        <a:ea typeface="Times New Roman"/>
                      </a:endParaRPr>
                    </a:p>
                  </a:txBody>
                  <a:tcPr marL="6818" marR="6818" marT="6817" marB="0" anchor="b"/>
                </a:tc>
                <a:tc>
                  <a:txBody>
                    <a:bodyPr/>
                    <a:lstStyle/>
                    <a:p>
                      <a:pPr algn="ctr">
                        <a:spcAft>
                          <a:spcPts val="0"/>
                        </a:spcAft>
                      </a:pPr>
                      <a:endParaRPr lang="lv-LV" sz="1000" dirty="0">
                        <a:effectLst/>
                        <a:latin typeface="Times New Roman"/>
                        <a:ea typeface="Times New Roman"/>
                      </a:endParaRPr>
                    </a:p>
                  </a:txBody>
                  <a:tcPr marL="6818" marR="6818" marT="6817" marB="0" anchor="b"/>
                </a:tc>
                <a:tc>
                  <a:txBody>
                    <a:bodyPr/>
                    <a:lstStyle/>
                    <a:p>
                      <a:pPr algn="ctr">
                        <a:spcAft>
                          <a:spcPts val="0"/>
                        </a:spcAft>
                      </a:pPr>
                      <a:endParaRPr lang="lv-LV" sz="1000">
                        <a:effectLst/>
                        <a:latin typeface="Times New Roman"/>
                        <a:ea typeface="Times New Roman"/>
                      </a:endParaRPr>
                    </a:p>
                  </a:txBody>
                  <a:tcPr marL="6818" marR="6818" marT="6817" marB="0" anchor="b"/>
                </a:tc>
                <a:tc>
                  <a:txBody>
                    <a:bodyPr/>
                    <a:lstStyle/>
                    <a:p>
                      <a:pPr algn="ctr">
                        <a:spcAft>
                          <a:spcPts val="0"/>
                        </a:spcAft>
                      </a:pPr>
                      <a:endParaRPr lang="lv-LV" sz="1000" dirty="0">
                        <a:effectLst/>
                        <a:latin typeface="Times New Roman"/>
                        <a:ea typeface="Times New Roman"/>
                      </a:endParaRPr>
                    </a:p>
                  </a:txBody>
                  <a:tcPr marL="6818" marR="6818" marT="6817" marB="0" anchor="b"/>
                </a:tc>
              </a:tr>
              <a:tr h="387774">
                <a:tc>
                  <a:txBody>
                    <a:bodyPr/>
                    <a:lstStyle/>
                    <a:p>
                      <a:pPr>
                        <a:spcAft>
                          <a:spcPts val="0"/>
                        </a:spcAft>
                      </a:pPr>
                      <a:r>
                        <a:rPr lang="lv-LV" sz="1000">
                          <a:effectLst/>
                        </a:rPr>
                        <a:t>   Sports</a:t>
                      </a:r>
                      <a:endParaRPr lang="lv-LV" sz="1000">
                        <a:effectLst/>
                        <a:latin typeface="Times New Roman"/>
                        <a:ea typeface="Times New Roman"/>
                      </a:endParaRPr>
                    </a:p>
                  </a:txBody>
                  <a:tcPr marL="6818" marR="6818" marT="6817" marB="0" anchor="b"/>
                </a:tc>
                <a:tc>
                  <a:txBody>
                    <a:bodyPr/>
                    <a:lstStyle/>
                    <a:p>
                      <a:pPr algn="ctr">
                        <a:spcAft>
                          <a:spcPts val="0"/>
                        </a:spcAft>
                      </a:pPr>
                      <a:endParaRPr lang="lv-LV" sz="1000" dirty="0">
                        <a:effectLst/>
                        <a:latin typeface="Times New Roman"/>
                        <a:ea typeface="Times New Roman"/>
                      </a:endParaRPr>
                    </a:p>
                  </a:txBody>
                  <a:tcPr marL="6818" marR="6818" marT="6817" marB="0" anchor="b"/>
                </a:tc>
                <a:tc>
                  <a:txBody>
                    <a:bodyPr/>
                    <a:lstStyle/>
                    <a:p>
                      <a:pPr algn="ctr">
                        <a:spcAft>
                          <a:spcPts val="0"/>
                        </a:spcAft>
                      </a:pPr>
                      <a:endParaRPr lang="lv-LV" sz="1000" dirty="0">
                        <a:effectLst/>
                        <a:latin typeface="Times New Roman"/>
                        <a:ea typeface="Times New Roman"/>
                      </a:endParaRPr>
                    </a:p>
                  </a:txBody>
                  <a:tcPr marL="6818" marR="6818" marT="6817" marB="0" anchor="b"/>
                </a:tc>
                <a:tc>
                  <a:txBody>
                    <a:bodyPr/>
                    <a:lstStyle/>
                    <a:p>
                      <a:pPr algn="ctr">
                        <a:spcAft>
                          <a:spcPts val="0"/>
                        </a:spcAft>
                      </a:pPr>
                      <a:endParaRPr lang="lv-LV" sz="1000">
                        <a:effectLst/>
                        <a:latin typeface="Times New Roman"/>
                        <a:ea typeface="Times New Roman"/>
                      </a:endParaRPr>
                    </a:p>
                  </a:txBody>
                  <a:tcPr marL="6818" marR="6818" marT="6817" marB="0" anchor="b"/>
                </a:tc>
                <a:tc>
                  <a:txBody>
                    <a:bodyPr/>
                    <a:lstStyle/>
                    <a:p>
                      <a:pPr algn="ctr">
                        <a:spcAft>
                          <a:spcPts val="0"/>
                        </a:spcAft>
                      </a:pPr>
                      <a:endParaRPr lang="lv-LV" sz="1000" dirty="0">
                        <a:effectLst/>
                        <a:latin typeface="Times New Roman"/>
                        <a:ea typeface="Times New Roman"/>
                      </a:endParaRPr>
                    </a:p>
                  </a:txBody>
                  <a:tcPr marL="6818" marR="6818" marT="6817" marB="0" anchor="b"/>
                </a:tc>
                <a:tc>
                  <a:txBody>
                    <a:bodyPr/>
                    <a:lstStyle/>
                    <a:p>
                      <a:pPr algn="ctr">
                        <a:spcAft>
                          <a:spcPts val="0"/>
                        </a:spcAft>
                      </a:pPr>
                      <a:r>
                        <a:rPr lang="lv-LV" sz="1000" dirty="0" smtClean="0">
                          <a:effectLst/>
                          <a:latin typeface="Times New Roman"/>
                          <a:ea typeface="Times New Roman"/>
                        </a:rPr>
                        <a:t>3(2)</a:t>
                      </a:r>
                      <a:endParaRPr lang="lv-LV" sz="1000" dirty="0">
                        <a:effectLst/>
                        <a:latin typeface="Times New Roman"/>
                        <a:ea typeface="Times New Roman"/>
                      </a:endParaRPr>
                    </a:p>
                  </a:txBody>
                  <a:tcPr marL="6818" marR="6818" marT="6817" marB="0" anchor="b"/>
                </a:tc>
                <a:tc>
                  <a:txBody>
                    <a:bodyPr/>
                    <a:lstStyle/>
                    <a:p>
                      <a:pPr algn="ctr">
                        <a:spcAft>
                          <a:spcPts val="0"/>
                        </a:spcAft>
                      </a:pPr>
                      <a:endParaRPr lang="lv-LV" sz="1000" dirty="0">
                        <a:effectLst/>
                        <a:latin typeface="Times New Roman"/>
                        <a:ea typeface="Times New Roman"/>
                      </a:endParaRPr>
                    </a:p>
                  </a:txBody>
                  <a:tcPr marL="6818" marR="6818" marT="6817" marB="0" anchor="b"/>
                </a:tc>
                <a:tc>
                  <a:txBody>
                    <a:bodyPr/>
                    <a:lstStyle/>
                    <a:p>
                      <a:pPr algn="ctr">
                        <a:spcAft>
                          <a:spcPts val="0"/>
                        </a:spcAft>
                      </a:pPr>
                      <a:r>
                        <a:rPr lang="lv-LV" sz="1000" dirty="0" smtClean="0">
                          <a:effectLst/>
                          <a:latin typeface="Times New Roman"/>
                          <a:ea typeface="Times New Roman"/>
                        </a:rPr>
                        <a:t>3(2)</a:t>
                      </a:r>
                      <a:endParaRPr lang="lv-LV" sz="1000" dirty="0">
                        <a:effectLst/>
                        <a:latin typeface="Times New Roman"/>
                        <a:ea typeface="Times New Roman"/>
                      </a:endParaRPr>
                    </a:p>
                  </a:txBody>
                  <a:tcPr marL="6818" marR="6818" marT="6817" marB="0" anchor="b"/>
                </a:tc>
                <a:tc>
                  <a:txBody>
                    <a:bodyPr/>
                    <a:lstStyle/>
                    <a:p>
                      <a:pPr algn="ctr">
                        <a:spcAft>
                          <a:spcPts val="0"/>
                        </a:spcAft>
                      </a:pPr>
                      <a:endParaRPr lang="lv-LV" sz="1000" dirty="0">
                        <a:effectLst/>
                        <a:latin typeface="Times New Roman"/>
                        <a:ea typeface="Times New Roman"/>
                      </a:endParaRPr>
                    </a:p>
                  </a:txBody>
                  <a:tcPr marL="6818" marR="6818" marT="6817" marB="0" anchor="b"/>
                </a:tc>
                <a:tc>
                  <a:txBody>
                    <a:bodyPr/>
                    <a:lstStyle/>
                    <a:p>
                      <a:pPr algn="ctr">
                        <a:spcAft>
                          <a:spcPts val="0"/>
                        </a:spcAft>
                      </a:pPr>
                      <a:endParaRPr lang="lv-LV" sz="1000" dirty="0">
                        <a:effectLst/>
                        <a:latin typeface="Times New Roman"/>
                        <a:ea typeface="Times New Roman"/>
                      </a:endParaRPr>
                    </a:p>
                  </a:txBody>
                  <a:tcPr marL="6818" marR="6818" marT="6817" marB="0" anchor="b"/>
                </a:tc>
              </a:tr>
              <a:tr h="369308">
                <a:tc>
                  <a:txBody>
                    <a:bodyPr/>
                    <a:lstStyle/>
                    <a:p>
                      <a:pPr>
                        <a:spcAft>
                          <a:spcPts val="0"/>
                        </a:spcAft>
                      </a:pPr>
                      <a:r>
                        <a:rPr lang="lv-LV" sz="1000" dirty="0">
                          <a:effectLst/>
                        </a:rPr>
                        <a:t>   Literatūra</a:t>
                      </a:r>
                      <a:endParaRPr lang="lv-LV" sz="1000" dirty="0">
                        <a:effectLst/>
                        <a:latin typeface="Times New Roman"/>
                        <a:ea typeface="Times New Roman"/>
                      </a:endParaRPr>
                    </a:p>
                  </a:txBody>
                  <a:tcPr marL="6818" marR="6818" marT="6817" marB="0" anchor="b"/>
                </a:tc>
                <a:tc>
                  <a:txBody>
                    <a:bodyPr/>
                    <a:lstStyle/>
                    <a:p>
                      <a:pPr algn="ctr">
                        <a:spcAft>
                          <a:spcPts val="0"/>
                        </a:spcAft>
                      </a:pPr>
                      <a:endParaRPr lang="lv-LV" sz="1000">
                        <a:effectLst/>
                        <a:latin typeface="Times New Roman"/>
                        <a:ea typeface="Times New Roman"/>
                      </a:endParaRPr>
                    </a:p>
                  </a:txBody>
                  <a:tcPr marL="6818" marR="6818" marT="6817" marB="0" anchor="b"/>
                </a:tc>
                <a:tc>
                  <a:txBody>
                    <a:bodyPr/>
                    <a:lstStyle/>
                    <a:p>
                      <a:pPr algn="ctr">
                        <a:spcAft>
                          <a:spcPts val="0"/>
                        </a:spcAft>
                      </a:pPr>
                      <a:endParaRPr lang="lv-LV" sz="1000">
                        <a:effectLst/>
                        <a:latin typeface="Times New Roman"/>
                        <a:ea typeface="Times New Roman"/>
                      </a:endParaRPr>
                    </a:p>
                  </a:txBody>
                  <a:tcPr marL="6818" marR="6818" marT="6817" marB="0" anchor="b"/>
                </a:tc>
                <a:tc>
                  <a:txBody>
                    <a:bodyPr/>
                    <a:lstStyle/>
                    <a:p>
                      <a:pPr algn="ctr">
                        <a:spcAft>
                          <a:spcPts val="0"/>
                        </a:spcAft>
                      </a:pPr>
                      <a:endParaRPr lang="lv-LV" sz="1000">
                        <a:effectLst/>
                        <a:latin typeface="Times New Roman"/>
                        <a:ea typeface="Times New Roman"/>
                      </a:endParaRPr>
                    </a:p>
                  </a:txBody>
                  <a:tcPr marL="6818" marR="6818" marT="6817" marB="0" anchor="b"/>
                </a:tc>
                <a:tc>
                  <a:txBody>
                    <a:bodyPr/>
                    <a:lstStyle/>
                    <a:p>
                      <a:pPr algn="ctr">
                        <a:spcAft>
                          <a:spcPts val="0"/>
                        </a:spcAft>
                      </a:pPr>
                      <a:r>
                        <a:rPr lang="lv-LV" sz="1000" dirty="0" smtClean="0">
                          <a:effectLst/>
                          <a:latin typeface="Times New Roman"/>
                          <a:ea typeface="Times New Roman"/>
                        </a:rPr>
                        <a:t>1(0)</a:t>
                      </a:r>
                      <a:endParaRPr lang="lv-LV" sz="1000" dirty="0">
                        <a:effectLst/>
                        <a:latin typeface="Times New Roman"/>
                        <a:ea typeface="Times New Roman"/>
                      </a:endParaRPr>
                    </a:p>
                  </a:txBody>
                  <a:tcPr marL="6818" marR="6818" marT="6817" marB="0" anchor="b"/>
                </a:tc>
                <a:tc>
                  <a:txBody>
                    <a:bodyPr/>
                    <a:lstStyle/>
                    <a:p>
                      <a:pPr algn="ctr">
                        <a:spcAft>
                          <a:spcPts val="0"/>
                        </a:spcAft>
                      </a:pPr>
                      <a:endParaRPr lang="lv-LV" sz="1000">
                        <a:effectLst/>
                        <a:latin typeface="Times New Roman"/>
                        <a:ea typeface="Times New Roman"/>
                      </a:endParaRPr>
                    </a:p>
                  </a:txBody>
                  <a:tcPr marL="6818" marR="6818" marT="6817" marB="0" anchor="b"/>
                </a:tc>
                <a:tc>
                  <a:txBody>
                    <a:bodyPr/>
                    <a:lstStyle/>
                    <a:p>
                      <a:pPr algn="ctr">
                        <a:spcAft>
                          <a:spcPts val="0"/>
                        </a:spcAft>
                      </a:pPr>
                      <a:endParaRPr lang="lv-LV" sz="1000">
                        <a:effectLst/>
                        <a:latin typeface="Times New Roman"/>
                        <a:ea typeface="Times New Roman"/>
                      </a:endParaRPr>
                    </a:p>
                  </a:txBody>
                  <a:tcPr marL="6818" marR="6818" marT="6817" marB="0" anchor="b"/>
                </a:tc>
                <a:tc>
                  <a:txBody>
                    <a:bodyPr/>
                    <a:lstStyle/>
                    <a:p>
                      <a:pPr algn="ctr">
                        <a:spcAft>
                          <a:spcPts val="0"/>
                        </a:spcAft>
                      </a:pPr>
                      <a:endParaRPr lang="lv-LV" sz="1000">
                        <a:effectLst/>
                        <a:latin typeface="Times New Roman"/>
                        <a:ea typeface="Times New Roman"/>
                      </a:endParaRPr>
                    </a:p>
                  </a:txBody>
                  <a:tcPr marL="6818" marR="6818" marT="6817" marB="0" anchor="b"/>
                </a:tc>
                <a:tc>
                  <a:txBody>
                    <a:bodyPr/>
                    <a:lstStyle/>
                    <a:p>
                      <a:pPr algn="ctr">
                        <a:spcAft>
                          <a:spcPts val="0"/>
                        </a:spcAft>
                      </a:pPr>
                      <a:endParaRPr lang="lv-LV" sz="1000" dirty="0">
                        <a:effectLst/>
                        <a:latin typeface="Times New Roman"/>
                        <a:ea typeface="Times New Roman"/>
                      </a:endParaRPr>
                    </a:p>
                  </a:txBody>
                  <a:tcPr marL="6818" marR="6818" marT="6817" marB="0" anchor="b"/>
                </a:tc>
                <a:tc>
                  <a:txBody>
                    <a:bodyPr/>
                    <a:lstStyle/>
                    <a:p>
                      <a:pPr algn="ctr">
                        <a:spcAft>
                          <a:spcPts val="0"/>
                        </a:spcAft>
                      </a:pPr>
                      <a:endParaRPr lang="lv-LV" sz="1000" dirty="0">
                        <a:effectLst/>
                        <a:latin typeface="Times New Roman"/>
                        <a:ea typeface="Times New Roman"/>
                      </a:endParaRPr>
                    </a:p>
                  </a:txBody>
                  <a:tcPr marL="6818" marR="6818" marT="6817" marB="0" anchor="b"/>
                </a:tc>
              </a:tr>
              <a:tr h="369308">
                <a:tc>
                  <a:txBody>
                    <a:bodyPr/>
                    <a:lstStyle/>
                    <a:p>
                      <a:pPr>
                        <a:spcAft>
                          <a:spcPts val="0"/>
                        </a:spcAft>
                      </a:pPr>
                      <a:r>
                        <a:rPr lang="lv-LV" sz="1000">
                          <a:effectLst/>
                        </a:rPr>
                        <a:t>   Mūzika</a:t>
                      </a:r>
                      <a:endParaRPr lang="lv-LV" sz="1000">
                        <a:effectLst/>
                        <a:latin typeface="Times New Roman"/>
                        <a:ea typeface="Times New Roman"/>
                      </a:endParaRPr>
                    </a:p>
                  </a:txBody>
                  <a:tcPr marL="6818" marR="6818" marT="6817" marB="0" anchor="b"/>
                </a:tc>
                <a:tc>
                  <a:txBody>
                    <a:bodyPr/>
                    <a:lstStyle/>
                    <a:p>
                      <a:pPr algn="ctr">
                        <a:spcAft>
                          <a:spcPts val="0"/>
                        </a:spcAft>
                      </a:pPr>
                      <a:endParaRPr lang="lv-LV" sz="1000" dirty="0">
                        <a:effectLst/>
                        <a:latin typeface="Times New Roman"/>
                        <a:ea typeface="Times New Roman"/>
                      </a:endParaRPr>
                    </a:p>
                  </a:txBody>
                  <a:tcPr marL="6818" marR="6818" marT="6817" marB="0" anchor="b"/>
                </a:tc>
                <a:tc>
                  <a:txBody>
                    <a:bodyPr/>
                    <a:lstStyle/>
                    <a:p>
                      <a:pPr algn="ctr">
                        <a:spcAft>
                          <a:spcPts val="0"/>
                        </a:spcAft>
                      </a:pPr>
                      <a:endParaRPr lang="lv-LV" sz="1000" dirty="0">
                        <a:effectLst/>
                        <a:latin typeface="Times New Roman"/>
                        <a:ea typeface="Times New Roman"/>
                      </a:endParaRPr>
                    </a:p>
                  </a:txBody>
                  <a:tcPr marL="6818" marR="6818" marT="6817" marB="0" anchor="b"/>
                </a:tc>
                <a:tc>
                  <a:txBody>
                    <a:bodyPr/>
                    <a:lstStyle/>
                    <a:p>
                      <a:pPr algn="ctr">
                        <a:spcAft>
                          <a:spcPts val="0"/>
                        </a:spcAft>
                      </a:pPr>
                      <a:endParaRPr lang="lv-LV" sz="1000" dirty="0">
                        <a:effectLst/>
                        <a:latin typeface="Times New Roman"/>
                        <a:ea typeface="Times New Roman"/>
                      </a:endParaRPr>
                    </a:p>
                  </a:txBody>
                  <a:tcPr marL="6818" marR="6818" marT="6817" marB="0" anchor="b"/>
                </a:tc>
                <a:tc>
                  <a:txBody>
                    <a:bodyPr/>
                    <a:lstStyle/>
                    <a:p>
                      <a:pPr algn="ctr">
                        <a:spcAft>
                          <a:spcPts val="0"/>
                        </a:spcAft>
                      </a:pPr>
                      <a:endParaRPr lang="lv-LV" sz="1000" dirty="0">
                        <a:effectLst/>
                        <a:latin typeface="Times New Roman"/>
                        <a:ea typeface="Times New Roman"/>
                      </a:endParaRPr>
                    </a:p>
                  </a:txBody>
                  <a:tcPr marL="6818" marR="6818" marT="6817" marB="0" anchor="b"/>
                </a:tc>
                <a:tc>
                  <a:txBody>
                    <a:bodyPr/>
                    <a:lstStyle/>
                    <a:p>
                      <a:pPr algn="ctr">
                        <a:spcAft>
                          <a:spcPts val="0"/>
                        </a:spcAft>
                      </a:pPr>
                      <a:r>
                        <a:rPr lang="lv-LV" sz="1000" dirty="0" smtClean="0">
                          <a:effectLst/>
                          <a:latin typeface="Times New Roman"/>
                          <a:ea typeface="Times New Roman"/>
                        </a:rPr>
                        <a:t>2(1)</a:t>
                      </a:r>
                      <a:endParaRPr lang="lv-LV" sz="1000" dirty="0">
                        <a:effectLst/>
                        <a:latin typeface="Times New Roman"/>
                        <a:ea typeface="Times New Roman"/>
                      </a:endParaRPr>
                    </a:p>
                  </a:txBody>
                  <a:tcPr marL="6818" marR="6818" marT="6817" marB="0" anchor="b"/>
                </a:tc>
                <a:tc>
                  <a:txBody>
                    <a:bodyPr/>
                    <a:lstStyle/>
                    <a:p>
                      <a:pPr algn="ctr">
                        <a:spcAft>
                          <a:spcPts val="0"/>
                        </a:spcAft>
                      </a:pPr>
                      <a:r>
                        <a:rPr lang="lv-LV" sz="1000" dirty="0" smtClean="0">
                          <a:effectLst/>
                          <a:latin typeface="Times New Roman"/>
                          <a:ea typeface="Times New Roman"/>
                        </a:rPr>
                        <a:t>2(1)</a:t>
                      </a:r>
                      <a:endParaRPr lang="lv-LV" sz="1000" dirty="0">
                        <a:effectLst/>
                        <a:latin typeface="Times New Roman"/>
                        <a:ea typeface="Times New Roman"/>
                      </a:endParaRPr>
                    </a:p>
                  </a:txBody>
                  <a:tcPr marL="6818" marR="6818" marT="6817" marB="0" anchor="b"/>
                </a:tc>
                <a:tc>
                  <a:txBody>
                    <a:bodyPr/>
                    <a:lstStyle/>
                    <a:p>
                      <a:pPr algn="ctr">
                        <a:spcAft>
                          <a:spcPts val="0"/>
                        </a:spcAft>
                      </a:pPr>
                      <a:endParaRPr lang="lv-LV" sz="1000">
                        <a:effectLst/>
                        <a:latin typeface="Times New Roman"/>
                        <a:ea typeface="Times New Roman"/>
                      </a:endParaRPr>
                    </a:p>
                  </a:txBody>
                  <a:tcPr marL="6818" marR="6818" marT="6817" marB="0" anchor="b"/>
                </a:tc>
                <a:tc>
                  <a:txBody>
                    <a:bodyPr/>
                    <a:lstStyle/>
                    <a:p>
                      <a:pPr algn="ctr">
                        <a:spcAft>
                          <a:spcPts val="0"/>
                        </a:spcAft>
                      </a:pPr>
                      <a:endParaRPr lang="lv-LV" sz="1000">
                        <a:effectLst/>
                        <a:latin typeface="Times New Roman"/>
                        <a:ea typeface="Times New Roman"/>
                      </a:endParaRPr>
                    </a:p>
                  </a:txBody>
                  <a:tcPr marL="6818" marR="6818" marT="6817" marB="0" anchor="b"/>
                </a:tc>
                <a:tc>
                  <a:txBody>
                    <a:bodyPr/>
                    <a:lstStyle/>
                    <a:p>
                      <a:pPr algn="ctr">
                        <a:spcAft>
                          <a:spcPts val="0"/>
                        </a:spcAft>
                      </a:pPr>
                      <a:endParaRPr lang="lv-LV" sz="1000" dirty="0">
                        <a:effectLst/>
                        <a:latin typeface="Times New Roman"/>
                        <a:ea typeface="Times New Roman"/>
                      </a:endParaRPr>
                    </a:p>
                  </a:txBody>
                  <a:tcPr marL="6818" marR="6818" marT="6817" marB="0" anchor="b"/>
                </a:tc>
              </a:tr>
              <a:tr h="369308">
                <a:tc>
                  <a:txBody>
                    <a:bodyPr/>
                    <a:lstStyle/>
                    <a:p>
                      <a:pPr>
                        <a:spcAft>
                          <a:spcPts val="0"/>
                        </a:spcAft>
                        <a:tabLst>
                          <a:tab pos="2637155" algn="ctr"/>
                          <a:tab pos="5274310" algn="r"/>
                          <a:tab pos="457200" algn="l"/>
                          <a:tab pos="2637155" algn="ctr"/>
                          <a:tab pos="5274310" algn="r"/>
                        </a:tabLst>
                      </a:pPr>
                      <a:r>
                        <a:rPr lang="lv-LV" sz="1000">
                          <a:effectLst/>
                        </a:rPr>
                        <a:t>   Vizuālā māksla</a:t>
                      </a:r>
                      <a:endParaRPr lang="lv-LV" sz="700">
                        <a:effectLst/>
                        <a:latin typeface="Times New Roman"/>
                        <a:ea typeface="Times New Roman"/>
                      </a:endParaRPr>
                    </a:p>
                  </a:txBody>
                  <a:tcPr marL="6818" marR="6818" marT="6817" marB="0" anchor="b"/>
                </a:tc>
                <a:tc>
                  <a:txBody>
                    <a:bodyPr/>
                    <a:lstStyle/>
                    <a:p>
                      <a:pPr algn="ctr">
                        <a:spcAft>
                          <a:spcPts val="0"/>
                        </a:spcAft>
                      </a:pPr>
                      <a:r>
                        <a:rPr lang="lv-LV" sz="1000" dirty="0" smtClean="0">
                          <a:effectLst/>
                          <a:latin typeface="Times New Roman"/>
                          <a:ea typeface="Times New Roman"/>
                        </a:rPr>
                        <a:t>2(1)</a:t>
                      </a:r>
                      <a:endParaRPr lang="lv-LV" sz="1000" dirty="0">
                        <a:effectLst/>
                        <a:latin typeface="Times New Roman"/>
                        <a:ea typeface="Times New Roman"/>
                      </a:endParaRPr>
                    </a:p>
                  </a:txBody>
                  <a:tcPr marL="6818" marR="6818" marT="6817" marB="0" anchor="b"/>
                </a:tc>
                <a:tc>
                  <a:txBody>
                    <a:bodyPr/>
                    <a:lstStyle/>
                    <a:p>
                      <a:pPr algn="ctr">
                        <a:spcAft>
                          <a:spcPts val="0"/>
                        </a:spcAft>
                      </a:pPr>
                      <a:endParaRPr lang="lv-LV" sz="1000" dirty="0">
                        <a:effectLst/>
                        <a:latin typeface="Times New Roman"/>
                        <a:ea typeface="Times New Roman"/>
                      </a:endParaRPr>
                    </a:p>
                  </a:txBody>
                  <a:tcPr marL="6818" marR="6818" marT="6817" marB="0" anchor="b"/>
                </a:tc>
                <a:tc>
                  <a:txBody>
                    <a:bodyPr/>
                    <a:lstStyle/>
                    <a:p>
                      <a:pPr algn="ctr">
                        <a:spcAft>
                          <a:spcPts val="0"/>
                        </a:spcAft>
                      </a:pPr>
                      <a:r>
                        <a:rPr lang="lv-LV" sz="1000" dirty="0" smtClean="0">
                          <a:effectLst/>
                          <a:latin typeface="Times New Roman"/>
                          <a:ea typeface="Times New Roman"/>
                        </a:rPr>
                        <a:t>2(1)</a:t>
                      </a:r>
                      <a:endParaRPr lang="lv-LV" sz="1000" dirty="0">
                        <a:effectLst/>
                        <a:latin typeface="Times New Roman"/>
                        <a:ea typeface="Times New Roman"/>
                      </a:endParaRPr>
                    </a:p>
                  </a:txBody>
                  <a:tcPr marL="6818" marR="6818" marT="6817" marB="0" anchor="b"/>
                </a:tc>
                <a:tc>
                  <a:txBody>
                    <a:bodyPr/>
                    <a:lstStyle/>
                    <a:p>
                      <a:pPr algn="ctr">
                        <a:spcAft>
                          <a:spcPts val="0"/>
                        </a:spcAft>
                      </a:pPr>
                      <a:endParaRPr lang="lv-LV" sz="1000">
                        <a:effectLst/>
                        <a:latin typeface="Times New Roman"/>
                        <a:ea typeface="Times New Roman"/>
                      </a:endParaRPr>
                    </a:p>
                  </a:txBody>
                  <a:tcPr marL="6818" marR="6818" marT="6817" marB="0" anchor="b"/>
                </a:tc>
                <a:tc>
                  <a:txBody>
                    <a:bodyPr/>
                    <a:lstStyle/>
                    <a:p>
                      <a:pPr algn="ctr">
                        <a:spcAft>
                          <a:spcPts val="0"/>
                        </a:spcAft>
                      </a:pPr>
                      <a:endParaRPr lang="lv-LV" sz="1000">
                        <a:effectLst/>
                        <a:latin typeface="Times New Roman"/>
                        <a:ea typeface="Times New Roman"/>
                      </a:endParaRPr>
                    </a:p>
                  </a:txBody>
                  <a:tcPr marL="6818" marR="6818" marT="6817" marB="0" anchor="b"/>
                </a:tc>
                <a:tc>
                  <a:txBody>
                    <a:bodyPr/>
                    <a:lstStyle/>
                    <a:p>
                      <a:pPr algn="ctr">
                        <a:spcAft>
                          <a:spcPts val="0"/>
                        </a:spcAft>
                      </a:pPr>
                      <a:endParaRPr lang="lv-LV" sz="1000">
                        <a:effectLst/>
                        <a:latin typeface="Times New Roman"/>
                        <a:ea typeface="Times New Roman"/>
                      </a:endParaRPr>
                    </a:p>
                  </a:txBody>
                  <a:tcPr marL="6818" marR="6818" marT="6817" marB="0" anchor="b"/>
                </a:tc>
                <a:tc>
                  <a:txBody>
                    <a:bodyPr/>
                    <a:lstStyle/>
                    <a:p>
                      <a:pPr algn="ctr">
                        <a:spcAft>
                          <a:spcPts val="0"/>
                        </a:spcAft>
                      </a:pPr>
                      <a:endParaRPr lang="lv-LV" sz="1000">
                        <a:effectLst/>
                        <a:latin typeface="Times New Roman"/>
                        <a:ea typeface="Times New Roman"/>
                      </a:endParaRPr>
                    </a:p>
                  </a:txBody>
                  <a:tcPr marL="6818" marR="6818" marT="6817" marB="0" anchor="b"/>
                </a:tc>
                <a:tc>
                  <a:txBody>
                    <a:bodyPr/>
                    <a:lstStyle/>
                    <a:p>
                      <a:pPr algn="ctr">
                        <a:spcAft>
                          <a:spcPts val="0"/>
                        </a:spcAft>
                      </a:pPr>
                      <a:endParaRPr lang="lv-LV" sz="1000" dirty="0">
                        <a:effectLst/>
                        <a:latin typeface="Times New Roman"/>
                        <a:ea typeface="Times New Roman"/>
                      </a:endParaRPr>
                    </a:p>
                  </a:txBody>
                  <a:tcPr marL="6818" marR="6818" marT="6817" marB="0" anchor="b"/>
                </a:tc>
                <a:tc>
                  <a:txBody>
                    <a:bodyPr/>
                    <a:lstStyle/>
                    <a:p>
                      <a:pPr algn="ctr">
                        <a:spcAft>
                          <a:spcPts val="0"/>
                        </a:spcAft>
                      </a:pPr>
                      <a:endParaRPr lang="lv-LV" sz="1000" dirty="0">
                        <a:effectLst/>
                        <a:latin typeface="Times New Roman"/>
                        <a:ea typeface="Times New Roman"/>
                      </a:endParaRPr>
                    </a:p>
                  </a:txBody>
                  <a:tcPr marL="6818" marR="6818" marT="6817" marB="0" anchor="b"/>
                </a:tc>
              </a:tr>
            </a:tbl>
          </a:graphicData>
        </a:graphic>
      </p:graphicFrame>
      <p:sp>
        <p:nvSpPr>
          <p:cNvPr id="9353" name="Slaida numura vietturis 1"/>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0"/>
              </a:spcBef>
              <a:buFontTx/>
              <a:buNone/>
            </a:pPr>
            <a:fld id="{BA9CC611-67FE-41B4-9663-988B99FF785F}" type="slidenum">
              <a:rPr lang="es-ES" altLang="lv-LV" sz="1400" smtClean="0"/>
              <a:pPr eaLnBrk="1" hangingPunct="1">
                <a:spcBef>
                  <a:spcPct val="0"/>
                </a:spcBef>
                <a:buFontTx/>
                <a:buNone/>
              </a:pPr>
              <a:t>8</a:t>
            </a:fld>
            <a:endParaRPr lang="es-ES" altLang="lv-LV" sz="14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274638"/>
            <a:ext cx="8435975" cy="490537"/>
          </a:xfrm>
        </p:spPr>
        <p:txBody>
          <a:bodyPr/>
          <a:lstStyle/>
          <a:p>
            <a:pPr eaLnBrk="1" hangingPunct="1"/>
            <a:r>
              <a:rPr lang="lv-LV" altLang="lv-LV" b="1" smtClean="0">
                <a:solidFill>
                  <a:srgbClr val="FFC000"/>
                </a:solidFill>
                <a:latin typeface="Times New Roman" pitchFamily="18" charset="0"/>
                <a:cs typeface="Times New Roman" pitchFamily="18" charset="0"/>
              </a:rPr>
              <a:t>www.babitesvidusskola.lv</a:t>
            </a:r>
          </a:p>
        </p:txBody>
      </p:sp>
      <p:sp>
        <p:nvSpPr>
          <p:cNvPr id="10243" name="Rectangle 3"/>
          <p:cNvSpPr>
            <a:spLocks noGrp="1" noChangeArrowheads="1"/>
          </p:cNvSpPr>
          <p:nvPr>
            <p:ph type="body" idx="1"/>
          </p:nvPr>
        </p:nvSpPr>
        <p:spPr>
          <a:xfrm>
            <a:off x="250825" y="1052513"/>
            <a:ext cx="8642350" cy="5073650"/>
          </a:xfrm>
        </p:spPr>
        <p:txBody>
          <a:bodyPr/>
          <a:lstStyle/>
          <a:p>
            <a:pPr algn="just" eaLnBrk="1" hangingPunct="1"/>
            <a:r>
              <a:rPr lang="lv-LV" altLang="lv-LV" sz="2800" smtClean="0">
                <a:latin typeface="Times New Roman" pitchFamily="18" charset="0"/>
                <a:cs typeface="Times New Roman" pitchFamily="18" charset="0"/>
              </a:rPr>
              <a:t>Babītes vidusskolas reģistrācijas lapa</a:t>
            </a:r>
          </a:p>
          <a:p>
            <a:pPr algn="just" eaLnBrk="1" hangingPunct="1"/>
            <a:r>
              <a:rPr lang="lv-LV" altLang="lv-LV" sz="2800" smtClean="0">
                <a:latin typeface="Times New Roman" pitchFamily="18" charset="0"/>
                <a:cs typeface="Times New Roman" pitchFamily="18" charset="0"/>
              </a:rPr>
              <a:t>Babītes vidusskolas akreditācijas lapa</a:t>
            </a:r>
          </a:p>
          <a:p>
            <a:pPr algn="just" eaLnBrk="1" hangingPunct="1"/>
            <a:r>
              <a:rPr lang="lv-LV" altLang="lv-LV" sz="2800" smtClean="0">
                <a:latin typeface="Times New Roman" pitchFamily="18" charset="0"/>
                <a:cs typeface="Times New Roman" pitchFamily="18" charset="0"/>
              </a:rPr>
              <a:t>Izglītības programmas licences</a:t>
            </a:r>
          </a:p>
          <a:p>
            <a:pPr algn="just" eaLnBrk="1" hangingPunct="1"/>
            <a:r>
              <a:rPr lang="lv-LV" altLang="lv-LV" sz="2800" smtClean="0">
                <a:latin typeface="Times New Roman" pitchFamily="18" charset="0"/>
                <a:cs typeface="Times New Roman" pitchFamily="18" charset="0"/>
              </a:rPr>
              <a:t>Izglītības programmas akreditācijas lapas</a:t>
            </a:r>
          </a:p>
          <a:p>
            <a:pPr algn="just" eaLnBrk="1" hangingPunct="1"/>
            <a:r>
              <a:rPr lang="lv-LV" altLang="lv-LV" sz="2800" smtClean="0">
                <a:latin typeface="Times New Roman" pitchFamily="18" charset="0"/>
                <a:cs typeface="Times New Roman" pitchFamily="18" charset="0"/>
              </a:rPr>
              <a:t>Babītes vidusskolas nolikums</a:t>
            </a:r>
          </a:p>
          <a:p>
            <a:pPr algn="just" eaLnBrk="1" hangingPunct="1"/>
            <a:r>
              <a:rPr lang="lv-LV" altLang="lv-LV" sz="2800" smtClean="0">
                <a:latin typeface="Times New Roman" pitchFamily="18" charset="0"/>
                <a:cs typeface="Times New Roman" pitchFamily="18" charset="0"/>
              </a:rPr>
              <a:t>Iekšējās kārtības noteikumi</a:t>
            </a:r>
          </a:p>
          <a:p>
            <a:pPr algn="just" eaLnBrk="1" hangingPunct="1"/>
            <a:r>
              <a:rPr lang="lv-LV" altLang="lv-LV" sz="2800" smtClean="0">
                <a:latin typeface="Times New Roman" pitchFamily="18" charset="0"/>
                <a:cs typeface="Times New Roman" pitchFamily="18" charset="0"/>
              </a:rPr>
              <a:t>Saistošie noteikumi</a:t>
            </a:r>
          </a:p>
          <a:p>
            <a:pPr algn="just" eaLnBrk="1" hangingPunct="1"/>
            <a:r>
              <a:rPr lang="lv-LV" altLang="lv-LV" sz="2800" smtClean="0">
                <a:latin typeface="Times New Roman" pitchFamily="18" charset="0"/>
                <a:cs typeface="Times New Roman" pitchFamily="18" charset="0"/>
              </a:rPr>
              <a:t>Iesniegums (divi veidi)</a:t>
            </a:r>
          </a:p>
        </p:txBody>
      </p:sp>
      <p:sp>
        <p:nvSpPr>
          <p:cNvPr id="10244" name="Slaida numura vietturis 1"/>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0"/>
              </a:spcBef>
              <a:buFontTx/>
              <a:buNone/>
            </a:pPr>
            <a:fld id="{5B35B385-7E1C-456C-9B2A-9E4B999BCCF9}" type="slidenum">
              <a:rPr lang="es-ES" altLang="lv-LV" sz="1400" smtClean="0"/>
              <a:pPr eaLnBrk="1" hangingPunct="1">
                <a:spcBef>
                  <a:spcPct val="0"/>
                </a:spcBef>
                <a:buFontTx/>
                <a:buNone/>
              </a:pPr>
              <a:t>9</a:t>
            </a:fld>
            <a:endParaRPr lang="es-ES" altLang="lv-LV" sz="140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ēma">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ēma">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1998</TotalTime>
  <Words>950</Words>
  <Application>Microsoft Office PowerPoint</Application>
  <PresentationFormat>Slaidrāde ekrānā (4:3)</PresentationFormat>
  <Paragraphs>599</Paragraphs>
  <Slides>17</Slides>
  <Notes>1</Notes>
  <HiddenSlides>0</HiddenSlides>
  <MMClips>0</MMClips>
  <ScaleCrop>false</ScaleCrop>
  <HeadingPairs>
    <vt:vector size="6" baseType="variant">
      <vt:variant>
        <vt:lpstr>Lietotie fonti</vt:lpstr>
      </vt:variant>
      <vt:variant>
        <vt:i4>3</vt:i4>
      </vt:variant>
      <vt:variant>
        <vt:lpstr>Dizains</vt:lpstr>
      </vt:variant>
      <vt:variant>
        <vt:i4>1</vt:i4>
      </vt:variant>
      <vt:variant>
        <vt:lpstr>Slaidu virsraksti</vt:lpstr>
      </vt:variant>
      <vt:variant>
        <vt:i4>17</vt:i4>
      </vt:variant>
    </vt:vector>
  </HeadingPairs>
  <TitlesOfParts>
    <vt:vector size="21" baseType="lpstr">
      <vt:lpstr>Arial</vt:lpstr>
      <vt:lpstr>Calibri</vt:lpstr>
      <vt:lpstr>Times New Roman</vt:lpstr>
      <vt:lpstr>Diseño predeterminado</vt:lpstr>
      <vt:lpstr>Informatīvā sanāksme  par 2017./2018.m.g.  1.klasi  </vt:lpstr>
      <vt:lpstr>Normatīvie dokumenti</vt:lpstr>
      <vt:lpstr>Noteikumi</vt:lpstr>
      <vt:lpstr>Bērna reģistrēšana 1.klasē</vt:lpstr>
      <vt:lpstr>Piedāvātās izglītības programmas</vt:lpstr>
      <vt:lpstr>Humanitārā un sociālā virziena  programma</vt:lpstr>
      <vt:lpstr>Pamatizglītības  programma</vt:lpstr>
      <vt:lpstr>Atšķirība Pamatizglītības (Humanitārā un sociālā)</vt:lpstr>
      <vt:lpstr>www.babitesvidusskola.lv</vt:lpstr>
      <vt:lpstr>Prioritārā secība</vt:lpstr>
      <vt:lpstr>Nepieciešamie dokumenti</vt:lpstr>
      <vt:lpstr>Uzņemšana</vt:lpstr>
      <vt:lpstr>Ieskaitīšana 1.klasē</vt:lpstr>
      <vt:lpstr>Klašu komplektēšana</vt:lpstr>
      <vt:lpstr>Nodarbības</vt:lpstr>
      <vt:lpstr>PowerPoint prezentācija</vt:lpstr>
      <vt:lpstr>PowerPoint prezentācija</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Viesis</cp:lastModifiedBy>
  <cp:revision>322</cp:revision>
  <cp:lastPrinted>2015-11-25T15:44:30Z</cp:lastPrinted>
  <dcterms:created xsi:type="dcterms:W3CDTF">2010-05-23T14:28:12Z</dcterms:created>
  <dcterms:modified xsi:type="dcterms:W3CDTF">2017-01-16T12:51:58Z</dcterms:modified>
</cp:coreProperties>
</file>