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3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11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912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550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881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10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8802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775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800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664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6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950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07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291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511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018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177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50D3D1-D871-4299-9344-4F548E6AD1DA}" type="datetimeFigureOut">
              <a:rPr lang="lv-LV" smtClean="0"/>
              <a:t>17.12.2020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4C9674-CA8C-4696-AA49-CCB952A898E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5681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3E0AAB-3311-4B64-A3AB-4355D93F6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942" y="228599"/>
            <a:ext cx="9402180" cy="2971801"/>
          </a:xfrm>
        </p:spPr>
        <p:txBody>
          <a:bodyPr>
            <a:normAutofit fontScale="90000"/>
          </a:bodyPr>
          <a:lstStyle/>
          <a:p>
            <a:r>
              <a:rPr lang="lv-LV" dirty="0"/>
              <a:t>            </a:t>
            </a:r>
            <a:r>
              <a:rPr lang="lv-LV" sz="4900" b="1" dirty="0"/>
              <a:t>Krievu valodas stunda</a:t>
            </a:r>
            <a:br>
              <a:rPr lang="lv-LV" sz="4900" b="1" dirty="0"/>
            </a:br>
            <a:r>
              <a:rPr lang="lv-LV" sz="4900" b="1" dirty="0"/>
              <a:t> </a:t>
            </a:r>
            <a:r>
              <a:rPr lang="lv-LV" sz="4000" dirty="0"/>
              <a:t>apsveikums skolai, skolotājiem un </a:t>
            </a:r>
            <a:br>
              <a:rPr lang="lv-LV" sz="4000" dirty="0"/>
            </a:br>
            <a:r>
              <a:rPr lang="lv-LV" sz="4000" dirty="0" err="1"/>
              <a:t>klasesbiedriem</a:t>
            </a:r>
            <a:r>
              <a:rPr lang="lv-LV" sz="4000" dirty="0"/>
              <a:t> ziemassvētkos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95860EDA-FD62-4A0D-901C-02E9598233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b="1" dirty="0"/>
              <a:t>Apsveikumu izveidē piedalījās Babītes vidusskolas 8.ma, 6.e, 6.c, 4.c, 5.c</a:t>
            </a:r>
          </a:p>
          <a:p>
            <a:r>
              <a:rPr lang="lv-LV" b="1" dirty="0"/>
              <a:t>Skolotāja Kristīne Lipina </a:t>
            </a:r>
          </a:p>
        </p:txBody>
      </p:sp>
      <p:pic>
        <p:nvPicPr>
          <p:cNvPr id="4100" name="Picture 4" descr="Pēc 40 gadiem Latvijā ziemas teju izzudīs, bet vasaras siltākas nekļūs -  Laika ziņas - TVNET - Laika ziņas">
            <a:extLst>
              <a:ext uri="{FF2B5EF4-FFF2-40B4-BE49-F238E27FC236}">
                <a16:creationId xmlns:a16="http://schemas.microsoft.com/office/drawing/2014/main" id="{7B528268-D914-428F-8E02-69C7E786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3657600"/>
            <a:ext cx="4231195" cy="281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Бесплатная открытка  Желаю всем счастливого Рождества и проводить время с семьей. Желаю всем счастливого Рождества и проводить время с семьей.">
            <a:extLst>
              <a:ext uri="{FF2B5EF4-FFF2-40B4-BE49-F238E27FC236}">
                <a16:creationId xmlns:a16="http://schemas.microsoft.com/office/drawing/2014/main" id="{7463ADEE-E61A-4A53-8D4B-748F566AD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98" y="-1436526"/>
            <a:ext cx="4661581" cy="48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ткрытка с надписью  Веселого Рождества!">
            <a:extLst>
              <a:ext uri="{FF2B5EF4-FFF2-40B4-BE49-F238E27FC236}">
                <a16:creationId xmlns:a16="http://schemas.microsoft.com/office/drawing/2014/main" id="{1C8A6B82-3F7F-4C9F-81C7-EBE47BEBF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50" y="-1039974"/>
            <a:ext cx="5078963" cy="53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здравительная открытка  с новым годом с Рождеством!">
            <a:extLst>
              <a:ext uri="{FF2B5EF4-FFF2-40B4-BE49-F238E27FC236}">
                <a16:creationId xmlns:a16="http://schemas.microsoft.com/office/drawing/2014/main" id="{79F1FF2E-141A-4093-A0FD-A37764036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367" y="2773386"/>
            <a:ext cx="4739950" cy="487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ткрытка с надписью  С Рождеством! С Рождеством! С Рождеством!">
            <a:extLst>
              <a:ext uri="{FF2B5EF4-FFF2-40B4-BE49-F238E27FC236}">
                <a16:creationId xmlns:a16="http://schemas.microsoft.com/office/drawing/2014/main" id="{204C741F-554C-473C-93F2-2AC6B5F43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31" y="2684539"/>
            <a:ext cx="5466799" cy="57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Скачать открытку   Хороших выходных  Хороших выходных  Хороших выходных  Хороших выходных">
            <a:extLst>
              <a:ext uri="{FF2B5EF4-FFF2-40B4-BE49-F238E27FC236}">
                <a16:creationId xmlns:a16="http://schemas.microsoft.com/office/drawing/2014/main" id="{CB162DE5-4798-41B8-8F64-BD9885C0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92" y="3429000"/>
            <a:ext cx="4170784" cy="43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Открытка с надписью   Веселого Рождества   и счастливого нового года Светлый праздник Рождества!">
            <a:extLst>
              <a:ext uri="{FF2B5EF4-FFF2-40B4-BE49-F238E27FC236}">
                <a16:creationId xmlns:a16="http://schemas.microsoft.com/office/drawing/2014/main" id="{C4AE1878-6F74-40B6-AEE7-6D078BE5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077" y="-154789"/>
            <a:ext cx="3407662" cy="411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9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сплатная открытка     С Рождеством!">
            <a:extLst>
              <a:ext uri="{FF2B5EF4-FFF2-40B4-BE49-F238E27FC236}">
                <a16:creationId xmlns:a16="http://schemas.microsoft.com/office/drawing/2014/main" id="{8727C01F-E229-40EA-94A2-0E881941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910" y="-118830"/>
            <a:ext cx="7086665" cy="73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здравительная открытка    С Рождеством!  С Рождеством!  С РождесАнгел пусть приносит в дом Счастье, радость и покой,твом!  Ангел пусть приносит в  Счастья и здоровья пожелаю Вам.  пожелаю Вам.   С Рождеством!  С Рождеством!  С РождесАнгел пусть приносит в дом Счастье, радость и покой,твом!  Ангел пусть приносит в  Счастья и здоровья пожелаю Вам.  пожелаю Вам.">
            <a:extLst>
              <a:ext uri="{FF2B5EF4-FFF2-40B4-BE49-F238E27FC236}">
                <a16:creationId xmlns:a16="http://schemas.microsoft.com/office/drawing/2014/main" id="{1F6FA3CD-DC1C-4F75-AA80-EA80EDDB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4891"/>
            <a:ext cx="6096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38F33B-C22F-4684-9C43-18F7DDB0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58" y="-190616"/>
            <a:ext cx="3952399" cy="387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качать открытку   С Рождеством С Рождеством">
            <a:extLst>
              <a:ext uri="{FF2B5EF4-FFF2-40B4-BE49-F238E27FC236}">
                <a16:creationId xmlns:a16="http://schemas.microsoft.com/office/drawing/2014/main" id="{C969EDEE-D374-4CF2-B601-1740FF9E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58" y="3090259"/>
            <a:ext cx="3952399" cy="41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Открытка с надписью  Поздравляю с Рождеством! Ангел пусть приносит в дом Счастье, радость и покой, Будет пусть Господь с тобой. Веру в чудо не теряй, Злобу в сердце не впускай.  Поздравляю с Рождеством! Ангел пусть приносит в дом Счастье, радость и покой, Будет пусть Господь с тобой. Веру в чудо не теряй, Злобу в сердце не впускай.  Поздравляю с Рождеством! пусть приносит в дом Счастье, радость и покой, Будет пусть Господь с тобой. Веру в чудо не теряй, Злобу в сердце не впускай.  Веселого Рождества! Поздравляю с Рождеством! Ангел пусть приносит в дом Счастье, радость и покой, Будет пусть Господь с тобой. Веру в чудо не теряй, Злобу в сердце не впускай.  Вот и снова Рождество - Сил небесных торжество: В этот день Христос пришел, Чтоб спасти наш мир от зол. Слава вечная Ему, Побеждающему тьму. Поздравляем всей душой Поздравляем всей душой Поздравляем всей душой Вот и снова Рождество - Сил небесных торжество: В этот день Христос пришел, Чтоб спасти наш мир от зол. Слава вечная Ему, Побеждающему тьму. Поздравляем всей душой С этой радостью большой.">
            <a:extLst>
              <a:ext uri="{FF2B5EF4-FFF2-40B4-BE49-F238E27FC236}">
                <a16:creationId xmlns:a16="http://schemas.microsoft.com/office/drawing/2014/main" id="{A684A89D-D7F5-4410-AF4A-285E4442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18" y="-646157"/>
            <a:ext cx="4762392" cy="4970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есплатная открытка  t  Спасибо всем учителям  Спасибо всемСпасибо ученикам и друзьям учителям  Спасибо всемСпасиСпасибо за школубо ученикам и друзьям учителям Спасибо за школу T Спасибо вам всем Спасибо вам всем для каждого я кое-что узнал Генрих Упениекс">
            <a:extLst>
              <a:ext uri="{FF2B5EF4-FFF2-40B4-BE49-F238E27FC236}">
                <a16:creationId xmlns:a16="http://schemas.microsoft.com/office/drawing/2014/main" id="{77B41936-E3B9-4F6C-817D-306FF176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13" y="3127426"/>
            <a:ext cx="4762392" cy="49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Открытка с надписью  С Рождеством вас поздравляю! Пусть случится волшебство, Ведь на то и Рождество! Пусть исполнятся мечты! С Рождеством вас поздравляю! Пусть случится волшебство, Ведь на то и Рождество! Пусть исполнятся мечты!">
            <a:extLst>
              <a:ext uri="{FF2B5EF4-FFF2-40B4-BE49-F238E27FC236}">
                <a16:creationId xmlns:a16="http://schemas.microsoft.com/office/drawing/2014/main" id="{259305CF-F67F-4729-B112-6BB9C075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68" y="-870333"/>
            <a:ext cx="4762393" cy="49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здравительная открытка  С Рождеством От всей души примите светлые пожелания с праздником Рождества!  От всей души примите светлые  пожелания с праздником Рождества! ">
            <a:extLst>
              <a:ext uri="{FF2B5EF4-FFF2-40B4-BE49-F238E27FC236}">
                <a16:creationId xmlns:a16="http://schemas.microsoft.com/office/drawing/2014/main" id="{87F0346B-5BAC-46FC-96B3-97036A59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76" y="2962479"/>
            <a:ext cx="4351175" cy="45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5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качать открытку  В день чудесный Рождества Вам желаю волшебства,  В день чудесный Рождества Вам желаю волшебства! В день чудесный Рождества Вам желаю волшебства! Всем желаю спокойного и белого Рождества!">
            <a:extLst>
              <a:ext uri="{FF2B5EF4-FFF2-40B4-BE49-F238E27FC236}">
                <a16:creationId xmlns:a16="http://schemas.microsoft.com/office/drawing/2014/main" id="{F2CA30FE-EA4B-4BD8-A264-D144BC021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21494"/>
            <a:ext cx="6686940" cy="69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Скачать открытку  ziemassvētki С Рождеством С Рождеством Пускай подарит Рождество Уверенность и силу">
            <a:extLst>
              <a:ext uri="{FF2B5EF4-FFF2-40B4-BE49-F238E27FC236}">
                <a16:creationId xmlns:a16="http://schemas.microsoft.com/office/drawing/2014/main" id="{B03108C7-5417-4FF0-A82E-7EFCDC69F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-286363"/>
            <a:ext cx="7119258" cy="74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9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есплатная открытка  Давай, послушай в рождественскую ночь, Когда снежная мельница в небе. Надеемся на счастье в подковах От блеска звезд. Давай, послушай в рождественскую ночь, Когда снежная мельница в небе. Надеемся на счастье в подковах От блеска звезд. Давай, послушай в рождественскую ночь, Когда снежная мельница в небе. Надеемся на счастье в подковах От блеска звезд. Давай, послушай в рождественскую ночь, Давай, послушай в рождественскую ночь, Когда снежная мельница в небе. Когда снежная мельница в небе. Надеемся на счастье в подковах От блеска звезд. Желаю всем мирного и прекрасного Рождества Желаю всем мирного и прекрасного Рождества">
            <a:extLst>
              <a:ext uri="{FF2B5EF4-FFF2-40B4-BE49-F238E27FC236}">
                <a16:creationId xmlns:a16="http://schemas.microsoft.com/office/drawing/2014/main" id="{A7B35A28-F2EC-426E-90A7-3373BD8D5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249" y="-284001"/>
            <a:ext cx="7557796" cy="788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качать открытку  Рождество — это время чудес, Рождество — это время чудес, Рождество — это время подарков. С Рождеством! Пусть сегодня с небес Светят звезды особенно ярко.">
            <a:extLst>
              <a:ext uri="{FF2B5EF4-FFF2-40B4-BE49-F238E27FC236}">
                <a16:creationId xmlns:a16="http://schemas.microsoft.com/office/drawing/2014/main" id="{E9EAD8EB-F559-446F-80E4-8DB096AE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95" y="117021"/>
            <a:ext cx="6096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0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ткрытка с надписью  Поздравляю с Рождеством! Ангел пусть приносит в дом Счастье, радость и покой, Будет пусть Господь с тобой. Веру в чудо не теряй, Злобу в сердце не впускай.  Поздравляю с Рождеством! Ангел пусть приносит в дом Счастье, радость и покой, Будет пусть Господь с тобой. Веру в чудо не теряй, Злобу в сердце не впускай.  Поздравляю с Рождеством! пусть приносит в дом Счастье, радость и покой, Будет пусть Господь с тобой. Веру в чудо не теряй, Злобу в сердце не впускай.  Веселого Рождества! Поздравляю с Рождеством! Ангел пусть приносит в дом Счастье, радость и покой, Будет пусть Господь с тобой. Веру в чудо не теряй, Злобу в сердце не впускай.  Вот и снова Рождество - Сил небесных торжество: В этот день Христос пришел, Чтоб спасти наш мир от зол. Слава вечная Ему, Побеждающему тьму. Поздравляем всей душой Поздравляем всей душой Поздравляем всей душой Вот и снова Рождество - Сил небесных торжество: В этот день Христос пришел, Чтоб спасти наш мир от зол. Слава вечная Ему, Побеждающему тьму. Поздравляем всей душой С этой радостью большой.">
            <a:extLst>
              <a:ext uri="{FF2B5EF4-FFF2-40B4-BE49-F238E27FC236}">
                <a16:creationId xmlns:a16="http://schemas.microsoft.com/office/drawing/2014/main" id="{02129652-76F6-4B2B-8152-58A751DA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6" y="-422706"/>
            <a:ext cx="7380514" cy="77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Бесплатное поздравление:  с нобым годом Веселого Рождества и счастливого нового года! Веселого Рождества  и счастливого  нового года!">
            <a:extLst>
              <a:ext uri="{FF2B5EF4-FFF2-40B4-BE49-F238E27FC236}">
                <a16:creationId xmlns:a16="http://schemas.microsoft.com/office/drawing/2014/main" id="{00203671-6D2F-4A15-962E-AE0E288F6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"/>
            <a:ext cx="6096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2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есплатная открытка ">
            <a:extLst>
              <a:ext uri="{FF2B5EF4-FFF2-40B4-BE49-F238E27FC236}">
                <a16:creationId xmlns:a16="http://schemas.microsoft.com/office/drawing/2014/main" id="{69279E15-2463-4452-BFCB-61ED63B8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8" y="-295371"/>
            <a:ext cx="7436498" cy="7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7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Бесплатное поздравление:   Веселого Рождества!  Желаю вам всего хорошего.  Радость, смелость и сила!  Еще желаю вам удачи,  Чтобы тебе не было горя! Счастлигого Рождества!  Желаю вам всего хорошего.  Радость, смелость и сила!  Еще желаю вам удачи,  Чтобы тебе не было горя!  Счастлигого Рождества!  Желаю вам всего хорошего.  Радость, смелость и сила!  Еще желаю вам удачи,  Чтобы тебе не было горя! Счастлигого  Рождества! Желаю вам всего хорошего. Радость, смелость и сила!. Еще желаю вам удачи, Чтобы тебе не было горя!">
            <a:extLst>
              <a:ext uri="{FF2B5EF4-FFF2-40B4-BE49-F238E27FC236}">
                <a16:creationId xmlns:a16="http://schemas.microsoft.com/office/drawing/2014/main" id="{70D4789B-7684-4A03-A983-9D31A5962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16" y="-618484"/>
            <a:ext cx="7623110" cy="79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здравительная открытка  В этот светлый, зимний вечер Поздравляю с Рождеством! Пусть здоровье будет крепче, И добро заходит в дом.  Чистоты тебе душевной, Веры в чудо, теплоты. И пусть в этот день волшебный Все сбываются мечты! В этот светлый, зимний вечер Поздравляю с Рождеством! Пусть здоровье будет крепче, И добро заходит в дом.  Чистоты тебе душевной, Веры в чудо, теплоты. И пусть в этот день волшебный Все сбываются мечты! В этот светлый, зимний вечер Поздравляю с Рождеством! Пусть здоровье будет крепче, И добро заходит в дом. С Рождеством Вас! С Рождеством Вас! С Рождеством Вас! С Рождеством и Новым 2021 годом! В этот светлый, зимний вечер Поздравляю с Рождеством! Пусть здоровье будет крепче, И добро заходит в дом. В этот светлый, зимний вечер Поздравляю с Рождеством! Пусть здоровье будет крепче, И добро заходит в дом. С Рождеством С Рождеством вас! С Рождеством вас! С Рождеством Bас!">
            <a:extLst>
              <a:ext uri="{FF2B5EF4-FFF2-40B4-BE49-F238E27FC236}">
                <a16:creationId xmlns:a16="http://schemas.microsoft.com/office/drawing/2014/main" id="{C77E8B23-58AF-436A-B072-FB1DA66B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23" y="38128"/>
            <a:ext cx="6096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36325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s">
  <a:themeElements>
    <a:clrScheme name="Sektor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203</TotalTime>
  <Words>41</Words>
  <Application>Microsoft Office PowerPoint</Application>
  <PresentationFormat>Platekrāna</PresentationFormat>
  <Paragraphs>3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Sektors</vt:lpstr>
      <vt:lpstr>            Krievu valodas stunda  apsveikums skolai, skolotājiem un  klasesbiedriem ziemassvētkos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kri-li@outlook.lv</dc:creator>
  <cp:lastModifiedBy>kri-li@outlook.lv</cp:lastModifiedBy>
  <cp:revision>20</cp:revision>
  <dcterms:created xsi:type="dcterms:W3CDTF">2020-12-16T09:24:48Z</dcterms:created>
  <dcterms:modified xsi:type="dcterms:W3CDTF">2020-12-17T16:24:22Z</dcterms:modified>
</cp:coreProperties>
</file>