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-762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962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657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4895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03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6063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774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258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454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70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973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83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206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55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72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331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931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01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6A4DA6-A71A-4A73-A1F4-E283C721C4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9445" y="313361"/>
            <a:ext cx="7738466" cy="2382947"/>
          </a:xfrm>
        </p:spPr>
        <p:txBody>
          <a:bodyPr/>
          <a:lstStyle/>
          <a:p>
            <a:pPr algn="ctr"/>
            <a:r>
              <a:rPr lang="en-GB" sz="4400" dirty="0" err="1">
                <a:solidFill>
                  <a:schemeClr val="accent1">
                    <a:lumMod val="75000"/>
                  </a:schemeClr>
                </a:solidFill>
              </a:rPr>
              <a:t>Novadu</a:t>
            </a:r>
            <a:r>
              <a:rPr lang="en-GB" sz="4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400" dirty="0" err="1">
                <a:solidFill>
                  <a:schemeClr val="accent1">
                    <a:lumMod val="75000"/>
                  </a:schemeClr>
                </a:solidFill>
              </a:rPr>
              <a:t>apvienības</a:t>
            </a:r>
            <a:r>
              <a:rPr lang="en-GB" sz="4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en-GB" sz="4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GB" sz="4400" dirty="0">
                <a:solidFill>
                  <a:schemeClr val="accent1">
                    <a:lumMod val="75000"/>
                  </a:schemeClr>
                </a:solidFill>
              </a:rPr>
              <a:t>52. </a:t>
            </a:r>
            <a:r>
              <a:rPr lang="en-GB" sz="4400" dirty="0" err="1" smtClean="0">
                <a:solidFill>
                  <a:schemeClr val="accent1">
                    <a:lumMod val="75000"/>
                  </a:schemeClr>
                </a:solidFill>
              </a:rPr>
              <a:t>angļu</a:t>
            </a:r>
            <a:r>
              <a:rPr lang="en-GB" sz="4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400" dirty="0" err="1" smtClean="0">
                <a:solidFill>
                  <a:schemeClr val="accent1">
                    <a:lumMod val="75000"/>
                  </a:schemeClr>
                </a:solidFill>
              </a:rPr>
              <a:t>valodas</a:t>
            </a:r>
            <a:r>
              <a:rPr lang="en-GB" sz="4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4400" dirty="0" err="1" smtClean="0">
                <a:solidFill>
                  <a:schemeClr val="accent1">
                    <a:lumMod val="75000"/>
                  </a:schemeClr>
                </a:solidFill>
              </a:rPr>
              <a:t>olimpiāde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D823A68-F6CA-4254-B19C-E45F18617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637" y="3315158"/>
            <a:ext cx="7766936" cy="1096899"/>
          </a:xfrm>
        </p:spPr>
        <p:txBody>
          <a:bodyPr>
            <a:noAutofit/>
          </a:bodyPr>
          <a:lstStyle/>
          <a:p>
            <a:pPr algn="ctr"/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</a:rPr>
              <a:t>Gustavs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</a:rPr>
              <a:t> NAGLIS 10. 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</a:rPr>
              <a:t>klase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</a:rPr>
              <a:t>atzinība</a:t>
            </a:r>
            <a:endParaRPr lang="en-GB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</a:rPr>
              <a:t>Gustavs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</a:rPr>
              <a:t> BERGMANIS 10. 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</a:rPr>
              <a:t>klase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</a:rPr>
              <a:t>atzinība</a:t>
            </a:r>
            <a:endParaRPr lang="en-GB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</a:rPr>
              <a:t>Annija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</a:rPr>
              <a:t> GAILE 12. 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</a:rPr>
              <a:t>klase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en-GB" sz="2400" b="1" dirty="0" err="1">
                <a:solidFill>
                  <a:schemeClr val="accent2">
                    <a:lumMod val="75000"/>
                  </a:schemeClr>
                </a:solidFill>
              </a:rPr>
              <a:t>atzinība</a:t>
            </a:r>
            <a:r>
              <a:rPr lang="en-GB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algn="ctr"/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Pedagogi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Madara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Oškalne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Līga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Lapsa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 descr="Babītes vidusskola">
            <a:extLst>
              <a:ext uri="{FF2B5EF4-FFF2-40B4-BE49-F238E27FC236}">
                <a16:creationId xmlns:a16="http://schemas.microsoft.com/office/drawing/2014/main" xmlns="" id="{9455C51C-1BEE-4480-9910-AE876FDBF12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424" y="0"/>
            <a:ext cx="1848140" cy="2396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655449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</TotalTime>
  <Words>30</Words>
  <Application>Microsoft Office PowerPoint</Application>
  <PresentationFormat>Pielāgots</PresentationFormat>
  <Paragraphs>6</Paragraphs>
  <Slides>1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1</vt:i4>
      </vt:variant>
    </vt:vector>
  </HeadingPairs>
  <TitlesOfParts>
    <vt:vector size="2" baseType="lpstr">
      <vt:lpstr>Facet</vt:lpstr>
      <vt:lpstr>Novadu apvienības  52. angļu valodas olimpiāde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Novadu apvienības  52. ANGĻU VALODAS OLIMPIĀDĒ</dc:title>
  <dc:creator>skolotajs</dc:creator>
  <cp:lastModifiedBy>Viesis</cp:lastModifiedBy>
  <cp:revision>6</cp:revision>
  <dcterms:created xsi:type="dcterms:W3CDTF">2023-01-10T15:38:06Z</dcterms:created>
  <dcterms:modified xsi:type="dcterms:W3CDTF">2023-01-16T12:22:03Z</dcterms:modified>
</cp:coreProperties>
</file>